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y="6858000" cx="9144000"/>
  <p:notesSz cx="6858000" cy="9144000"/>
  <p:embeddedFontLst>
    <p:embeddedFont>
      <p:font typeface="Merriweather Sans"/>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3" roundtripDataSignature="AMtx7mjike/VAbpDY7Su7McEqTKwOAgc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6.xml"/><Relationship Id="rId63"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MerriweatherSans-regular.fntdata"/><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MerriweatherSans-italic.fntdata"/><Relationship Id="rId12" Type="http://schemas.openxmlformats.org/officeDocument/2006/relationships/slide" Target="slides/slide8.xml"/><Relationship Id="rId56" Type="http://schemas.openxmlformats.org/officeDocument/2006/relationships/font" Target="fonts/MerriweatherSans-bold.fntdata"/><Relationship Id="rId15" Type="http://schemas.openxmlformats.org/officeDocument/2006/relationships/slide" Target="slides/slide11.xml"/><Relationship Id="rId59" Type="http://schemas.openxmlformats.org/officeDocument/2006/relationships/font" Target="fonts/OpenSans-regular.fntdata"/><Relationship Id="rId14" Type="http://schemas.openxmlformats.org/officeDocument/2006/relationships/slide" Target="slides/slide10.xml"/><Relationship Id="rId58" Type="http://schemas.openxmlformats.org/officeDocument/2006/relationships/font" Target="fonts/MerriweatherSans-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latin typeface="Times New Roman"/>
                <a:ea typeface="Times New Roman"/>
                <a:cs typeface="Times New Roman"/>
                <a:sym typeface="Times New Roman"/>
              </a:rPr>
              <a:t>NEW FIGURE 12.1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f7fe0d71d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f7fe0d71d_0_1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9" name="Google Shape;103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6" name="Google Shape;105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1" name="Google Shape;112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8" name="Google Shape;112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5" name="Google Shape;113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9" name="Google Shape;114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3" name="Google Shape;116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7" name="Google Shape;117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1" name="Google Shape;119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6" name="Google Shape;121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2" name="Google Shape;1242;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8" name="Google Shape;126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2" name="Google Shape;128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9" name="Shape 9"/>
        <p:cNvGrpSpPr/>
        <p:nvPr/>
      </p:nvGrpSpPr>
      <p:grpSpPr>
        <a:xfrm>
          <a:off x="0" y="0"/>
          <a:ext cx="0" cy="0"/>
          <a:chOff x="0" y="0"/>
          <a:chExt cx="0" cy="0"/>
        </a:xfrm>
      </p:grpSpPr>
      <p:grpSp>
        <p:nvGrpSpPr>
          <p:cNvPr id="10" name="Google Shape;10;p51"/>
          <p:cNvGrpSpPr/>
          <p:nvPr/>
        </p:nvGrpSpPr>
        <p:grpSpPr>
          <a:xfrm>
            <a:off x="-5" y="0"/>
            <a:ext cx="5867406" cy="6858000"/>
            <a:chOff x="-3" y="0"/>
            <a:chExt cx="5867404" cy="6858000"/>
          </a:xfrm>
        </p:grpSpPr>
        <p:sp>
          <p:nvSpPr>
            <p:cNvPr id="11" name="Google Shape;11;p51"/>
            <p:cNvSpPr/>
            <p:nvPr/>
          </p:nvSpPr>
          <p:spPr>
            <a:xfrm>
              <a:off x="-3" y="0"/>
              <a:ext cx="4572004" cy="6858000"/>
            </a:xfrm>
            <a:prstGeom prst="rect">
              <a:avLst/>
            </a:prstGeom>
            <a:solidFill>
              <a:srgbClr val="B74C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3366"/>
                </a:buClr>
                <a:buSzPts val="2400"/>
                <a:buFont typeface="Times New Roman"/>
                <a:buNone/>
              </a:pPr>
              <a:r>
                <a:t/>
              </a:r>
              <a:endParaRPr b="0" i="0" sz="2400" u="none" cap="none" strike="noStrike">
                <a:solidFill>
                  <a:srgbClr val="003366"/>
                </a:solidFill>
                <a:latin typeface="Times New Roman"/>
                <a:ea typeface="Times New Roman"/>
                <a:cs typeface="Times New Roman"/>
                <a:sym typeface="Times New Roman"/>
              </a:endParaRPr>
            </a:p>
          </p:txBody>
        </p:sp>
        <p:sp>
          <p:nvSpPr>
            <p:cNvPr id="12" name="Google Shape;12;p51"/>
            <p:cNvSpPr/>
            <p:nvPr/>
          </p:nvSpPr>
          <p:spPr>
            <a:xfrm>
              <a:off x="685799" y="990600"/>
              <a:ext cx="5181602" cy="1905000"/>
            </a:xfrm>
            <a:prstGeom prst="roundRect">
              <a:avLst>
                <a:gd fmla="val 50000" name="adj"/>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3366"/>
                </a:buClr>
                <a:buSzPts val="2400"/>
                <a:buFont typeface="Times New Roman"/>
                <a:buNone/>
              </a:pPr>
              <a:r>
                <a:t/>
              </a:r>
              <a:endParaRPr b="0" i="0" sz="2400" u="none" cap="none" strike="noStrike">
                <a:solidFill>
                  <a:srgbClr val="003366"/>
                </a:solidFill>
                <a:latin typeface="Times New Roman"/>
                <a:ea typeface="Times New Roman"/>
                <a:cs typeface="Times New Roman"/>
                <a:sym typeface="Times New Roman"/>
              </a:endParaRPr>
            </a:p>
          </p:txBody>
        </p:sp>
      </p:grpSp>
      <p:grpSp>
        <p:nvGrpSpPr>
          <p:cNvPr id="13" name="Google Shape;13;p51"/>
          <p:cNvGrpSpPr/>
          <p:nvPr/>
        </p:nvGrpSpPr>
        <p:grpSpPr>
          <a:xfrm>
            <a:off x="3632198" y="4889500"/>
            <a:ext cx="4876802" cy="319091"/>
            <a:chOff x="-1" y="0"/>
            <a:chExt cx="4876801" cy="319090"/>
          </a:xfrm>
        </p:grpSpPr>
        <p:sp>
          <p:nvSpPr>
            <p:cNvPr id="14" name="Google Shape;14;p51"/>
            <p:cNvSpPr/>
            <p:nvPr/>
          </p:nvSpPr>
          <p:spPr>
            <a:xfrm flipH="1">
              <a:off x="-1" y="0"/>
              <a:ext cx="4625976" cy="317501"/>
            </a:xfrm>
            <a:prstGeom prst="roundRect">
              <a:avLst>
                <a:gd fmla="val 0" name="adj"/>
              </a:avLst>
            </a:prstGeom>
            <a:solidFill>
              <a:srgbClr val="B74C4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sp>
          <p:nvSpPr>
            <p:cNvPr id="15" name="Google Shape;15;p51"/>
            <p:cNvSpPr/>
            <p:nvPr/>
          </p:nvSpPr>
          <p:spPr>
            <a:xfrm>
              <a:off x="4616450" y="0"/>
              <a:ext cx="260350" cy="319090"/>
            </a:xfrm>
            <a:custGeom>
              <a:rect b="b" l="l" r="r" t="t"/>
              <a:pathLst>
                <a:path extrusionOk="0" h="21600" w="2160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BC4E4B"/>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16" name="Google Shape;16;p51"/>
          <p:cNvSpPr txBox="1"/>
          <p:nvPr>
            <p:ph idx="12" type="sldNum"/>
          </p:nvPr>
        </p:nvSpPr>
        <p:spPr>
          <a:xfrm>
            <a:off x="76200" y="6263014"/>
            <a:ext cx="471422" cy="474336"/>
          </a:xfrm>
          <a:prstGeom prst="rect">
            <a:avLst/>
          </a:prstGeom>
          <a:noFill/>
          <a:ln>
            <a:noFill/>
          </a:ln>
        </p:spPr>
        <p:txBody>
          <a:bodyPr anchorCtr="0" anchor="b" bIns="45700" lIns="45700" spcFirstLastPara="1" rIns="45700" wrap="square" tIns="45700">
            <a:spAutoFit/>
          </a:bodyPr>
          <a:lstStyle>
            <a:lvl1pPr indent="0" lvl="0" marL="0" marR="0" algn="l">
              <a:lnSpc>
                <a:spcPct val="100000"/>
              </a:lnSpc>
              <a:spcBef>
                <a:spcPts val="0"/>
              </a:spcBef>
              <a:spcAft>
                <a:spcPts val="0"/>
              </a:spcAft>
              <a:buClr>
                <a:srgbClr val="FFFFFF"/>
              </a:buClr>
              <a:buSzPts val="2600"/>
              <a:buFont typeface="Arial"/>
              <a:buNone/>
              <a:defRPr b="1" sz="2600">
                <a:solidFill>
                  <a:srgbClr val="FFFFFF"/>
                </a:solidFill>
              </a:defRPr>
            </a:lvl1pPr>
            <a:lvl2pPr indent="0" lvl="1" marL="0" marR="0" algn="l">
              <a:lnSpc>
                <a:spcPct val="100000"/>
              </a:lnSpc>
              <a:spcBef>
                <a:spcPts val="0"/>
              </a:spcBef>
              <a:spcAft>
                <a:spcPts val="0"/>
              </a:spcAft>
              <a:buClr>
                <a:srgbClr val="FFFFFF"/>
              </a:buClr>
              <a:buSzPts val="2600"/>
              <a:buFont typeface="Arial"/>
              <a:buNone/>
              <a:defRPr b="1" sz="2600">
                <a:solidFill>
                  <a:srgbClr val="FFFFFF"/>
                </a:solidFill>
              </a:defRPr>
            </a:lvl2pPr>
            <a:lvl3pPr indent="0" lvl="2" marL="0" marR="0" algn="l">
              <a:lnSpc>
                <a:spcPct val="100000"/>
              </a:lnSpc>
              <a:spcBef>
                <a:spcPts val="0"/>
              </a:spcBef>
              <a:spcAft>
                <a:spcPts val="0"/>
              </a:spcAft>
              <a:buClr>
                <a:srgbClr val="FFFFFF"/>
              </a:buClr>
              <a:buSzPts val="2600"/>
              <a:buFont typeface="Arial"/>
              <a:buNone/>
              <a:defRPr b="1" sz="2600">
                <a:solidFill>
                  <a:srgbClr val="FFFFFF"/>
                </a:solidFill>
              </a:defRPr>
            </a:lvl3pPr>
            <a:lvl4pPr indent="0" lvl="3" marL="0" marR="0" algn="l">
              <a:lnSpc>
                <a:spcPct val="100000"/>
              </a:lnSpc>
              <a:spcBef>
                <a:spcPts val="0"/>
              </a:spcBef>
              <a:spcAft>
                <a:spcPts val="0"/>
              </a:spcAft>
              <a:buClr>
                <a:srgbClr val="FFFFFF"/>
              </a:buClr>
              <a:buSzPts val="2600"/>
              <a:buFont typeface="Arial"/>
              <a:buNone/>
              <a:defRPr b="1" sz="2600">
                <a:solidFill>
                  <a:srgbClr val="FFFFFF"/>
                </a:solidFill>
              </a:defRPr>
            </a:lvl4pPr>
            <a:lvl5pPr indent="0" lvl="4" marL="0" marR="0" algn="l">
              <a:lnSpc>
                <a:spcPct val="100000"/>
              </a:lnSpc>
              <a:spcBef>
                <a:spcPts val="0"/>
              </a:spcBef>
              <a:spcAft>
                <a:spcPts val="0"/>
              </a:spcAft>
              <a:buClr>
                <a:srgbClr val="FFFFFF"/>
              </a:buClr>
              <a:buSzPts val="2600"/>
              <a:buFont typeface="Arial"/>
              <a:buNone/>
              <a:defRPr b="1" sz="2600">
                <a:solidFill>
                  <a:srgbClr val="FFFFFF"/>
                </a:solidFill>
              </a:defRPr>
            </a:lvl5pPr>
            <a:lvl6pPr indent="0" lvl="5" marL="0" marR="0" algn="l">
              <a:lnSpc>
                <a:spcPct val="100000"/>
              </a:lnSpc>
              <a:spcBef>
                <a:spcPts val="0"/>
              </a:spcBef>
              <a:spcAft>
                <a:spcPts val="0"/>
              </a:spcAft>
              <a:buClr>
                <a:srgbClr val="FFFFFF"/>
              </a:buClr>
              <a:buSzPts val="2600"/>
              <a:buFont typeface="Arial"/>
              <a:buNone/>
              <a:defRPr b="1" sz="2600">
                <a:solidFill>
                  <a:srgbClr val="FFFFFF"/>
                </a:solidFill>
              </a:defRPr>
            </a:lvl6pPr>
            <a:lvl7pPr indent="0" lvl="6" marL="0" marR="0" algn="l">
              <a:lnSpc>
                <a:spcPct val="100000"/>
              </a:lnSpc>
              <a:spcBef>
                <a:spcPts val="0"/>
              </a:spcBef>
              <a:spcAft>
                <a:spcPts val="0"/>
              </a:spcAft>
              <a:buClr>
                <a:srgbClr val="FFFFFF"/>
              </a:buClr>
              <a:buSzPts val="2600"/>
              <a:buFont typeface="Arial"/>
              <a:buNone/>
              <a:defRPr b="1" sz="2600">
                <a:solidFill>
                  <a:srgbClr val="FFFFFF"/>
                </a:solidFill>
              </a:defRPr>
            </a:lvl7pPr>
            <a:lvl8pPr indent="0" lvl="7" marL="0" marR="0" algn="l">
              <a:lnSpc>
                <a:spcPct val="100000"/>
              </a:lnSpc>
              <a:spcBef>
                <a:spcPts val="0"/>
              </a:spcBef>
              <a:spcAft>
                <a:spcPts val="0"/>
              </a:spcAft>
              <a:buClr>
                <a:srgbClr val="FFFFFF"/>
              </a:buClr>
              <a:buSzPts val="2600"/>
              <a:buFont typeface="Arial"/>
              <a:buNone/>
              <a:defRPr b="1" sz="2600">
                <a:solidFill>
                  <a:srgbClr val="FFFFFF"/>
                </a:solidFill>
              </a:defRPr>
            </a:lvl8pPr>
            <a:lvl9pPr indent="0" lvl="8" marL="0" marR="0" algn="l">
              <a:lnSpc>
                <a:spcPct val="100000"/>
              </a:lnSpc>
              <a:spcBef>
                <a:spcPts val="0"/>
              </a:spcBef>
              <a:spcAft>
                <a:spcPts val="0"/>
              </a:spcAft>
              <a:buClr>
                <a:srgbClr val="FFFFFF"/>
              </a:buClr>
              <a:buSzPts val="2600"/>
              <a:buFont typeface="Arial"/>
              <a:buNone/>
              <a:defRPr b="1" sz="2600">
                <a:solidFill>
                  <a:srgbClr val="FFFFFF"/>
                </a:solidFill>
              </a:defRPr>
            </a:lvl9pPr>
          </a:lstStyle>
          <a:p>
            <a:pPr indent="0" lvl="0" marL="0" rtl="0" algn="l">
              <a:spcBef>
                <a:spcPts val="0"/>
              </a:spcBef>
              <a:spcAft>
                <a:spcPts val="0"/>
              </a:spcAft>
              <a:buNone/>
            </a:pPr>
            <a:fld id="{00000000-1234-1234-1234-123412341234}" type="slidenum">
              <a:rPr lang="en-US"/>
              <a:t>‹#›</a:t>
            </a:fld>
            <a:endParaRPr b="0" sz="200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6">
    <p:spTree>
      <p:nvGrpSpPr>
        <p:cNvPr id="40" name="Shape 40"/>
        <p:cNvGrpSpPr/>
        <p:nvPr/>
      </p:nvGrpSpPr>
      <p:grpSpPr>
        <a:xfrm>
          <a:off x="0" y="0"/>
          <a:ext cx="0" cy="0"/>
          <a:chOff x="0" y="0"/>
          <a:chExt cx="0" cy="0"/>
        </a:xfrm>
      </p:grpSpPr>
      <p:grpSp>
        <p:nvGrpSpPr>
          <p:cNvPr id="41" name="Google Shape;41;p60"/>
          <p:cNvGrpSpPr/>
          <p:nvPr/>
        </p:nvGrpSpPr>
        <p:grpSpPr>
          <a:xfrm>
            <a:off x="-42" y="0"/>
            <a:ext cx="5867412" cy="6858000"/>
            <a:chOff x="-21" y="0"/>
            <a:chExt cx="5867411" cy="6858000"/>
          </a:xfrm>
        </p:grpSpPr>
        <p:sp>
          <p:nvSpPr>
            <p:cNvPr id="42" name="Google Shape;42;p60"/>
            <p:cNvSpPr/>
            <p:nvPr/>
          </p:nvSpPr>
          <p:spPr>
            <a:xfrm>
              <a:off x="-21" y="0"/>
              <a:ext cx="4572009" cy="6858000"/>
            </a:xfrm>
            <a:prstGeom prst="rect">
              <a:avLst/>
            </a:prstGeom>
            <a:solidFill>
              <a:srgbClr val="B74C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3366"/>
                </a:buClr>
                <a:buSzPts val="2400"/>
                <a:buFont typeface="Times New Roman"/>
                <a:buNone/>
              </a:pPr>
              <a:r>
                <a:t/>
              </a:r>
              <a:endParaRPr b="0" i="0" sz="2400" u="none" cap="none" strike="noStrike">
                <a:solidFill>
                  <a:srgbClr val="003366"/>
                </a:solidFill>
                <a:latin typeface="Times New Roman"/>
                <a:ea typeface="Times New Roman"/>
                <a:cs typeface="Times New Roman"/>
                <a:sym typeface="Times New Roman"/>
              </a:endParaRPr>
            </a:p>
          </p:txBody>
        </p:sp>
        <p:sp>
          <p:nvSpPr>
            <p:cNvPr id="43" name="Google Shape;43;p60"/>
            <p:cNvSpPr/>
            <p:nvPr/>
          </p:nvSpPr>
          <p:spPr>
            <a:xfrm>
              <a:off x="685782" y="990599"/>
              <a:ext cx="5181608" cy="1905001"/>
            </a:xfrm>
            <a:prstGeom prst="roundRect">
              <a:avLst>
                <a:gd fmla="val 50000" name="adj"/>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3366"/>
                </a:buClr>
                <a:buSzPts val="2400"/>
                <a:buFont typeface="Times New Roman"/>
                <a:buNone/>
              </a:pPr>
              <a:r>
                <a:t/>
              </a:r>
              <a:endParaRPr b="0" i="0" sz="2400" u="none" cap="none" strike="noStrike">
                <a:solidFill>
                  <a:srgbClr val="003366"/>
                </a:solidFill>
                <a:latin typeface="Times New Roman"/>
                <a:ea typeface="Times New Roman"/>
                <a:cs typeface="Times New Roman"/>
                <a:sym typeface="Times New Roman"/>
              </a:endParaRPr>
            </a:p>
          </p:txBody>
        </p:sp>
      </p:grpSp>
      <p:grpSp>
        <p:nvGrpSpPr>
          <p:cNvPr id="44" name="Google Shape;44;p60"/>
          <p:cNvGrpSpPr/>
          <p:nvPr/>
        </p:nvGrpSpPr>
        <p:grpSpPr>
          <a:xfrm>
            <a:off x="3632194" y="4889494"/>
            <a:ext cx="4876808" cy="319100"/>
            <a:chOff x="-1" y="-1"/>
            <a:chExt cx="4876807" cy="319098"/>
          </a:xfrm>
        </p:grpSpPr>
        <p:sp>
          <p:nvSpPr>
            <p:cNvPr id="45" name="Google Shape;45;p60"/>
            <p:cNvSpPr/>
            <p:nvPr/>
          </p:nvSpPr>
          <p:spPr>
            <a:xfrm flipH="1">
              <a:off x="-1" y="-1"/>
              <a:ext cx="4625981" cy="317508"/>
            </a:xfrm>
            <a:prstGeom prst="roundRect">
              <a:avLst>
                <a:gd fmla="val 0" name="adj"/>
              </a:avLst>
            </a:prstGeom>
            <a:solidFill>
              <a:srgbClr val="B74C4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sp>
          <p:nvSpPr>
            <p:cNvPr id="46" name="Google Shape;46;p60"/>
            <p:cNvSpPr/>
            <p:nvPr/>
          </p:nvSpPr>
          <p:spPr>
            <a:xfrm>
              <a:off x="4616453" y="-1"/>
              <a:ext cx="260353" cy="319098"/>
            </a:xfrm>
            <a:custGeom>
              <a:rect b="b" l="l" r="r" t="t"/>
              <a:pathLst>
                <a:path extrusionOk="0" h="21600" w="2160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BC4E4B"/>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47" name="Google Shape;47;p60"/>
          <p:cNvSpPr txBox="1"/>
          <p:nvPr>
            <p:ph idx="12" type="sldNum"/>
          </p:nvPr>
        </p:nvSpPr>
        <p:spPr>
          <a:xfrm>
            <a:off x="76200" y="6263017"/>
            <a:ext cx="471420" cy="474335"/>
          </a:xfrm>
          <a:prstGeom prst="rect">
            <a:avLst/>
          </a:prstGeom>
          <a:noFill/>
          <a:ln>
            <a:noFill/>
          </a:ln>
        </p:spPr>
        <p:txBody>
          <a:bodyPr anchorCtr="0" anchor="b" bIns="45700" lIns="45700" spcFirstLastPara="1" rIns="45700" wrap="square" tIns="45700">
            <a:spAutoFit/>
          </a:bodyPr>
          <a:lstStyle>
            <a:lvl1pPr indent="0" lvl="0" marL="0" marR="0" algn="l">
              <a:lnSpc>
                <a:spcPct val="100000"/>
              </a:lnSpc>
              <a:spcBef>
                <a:spcPts val="0"/>
              </a:spcBef>
              <a:spcAft>
                <a:spcPts val="0"/>
              </a:spcAft>
              <a:buClr>
                <a:srgbClr val="FFFFFF"/>
              </a:buClr>
              <a:buSzPts val="2600"/>
              <a:buFont typeface="Arial"/>
              <a:buNone/>
              <a:defRPr b="1" sz="2600">
                <a:solidFill>
                  <a:srgbClr val="FFFFFF"/>
                </a:solidFill>
              </a:defRPr>
            </a:lvl1pPr>
            <a:lvl2pPr indent="0" lvl="1" marL="0" marR="0" algn="l">
              <a:lnSpc>
                <a:spcPct val="100000"/>
              </a:lnSpc>
              <a:spcBef>
                <a:spcPts val="0"/>
              </a:spcBef>
              <a:spcAft>
                <a:spcPts val="0"/>
              </a:spcAft>
              <a:buClr>
                <a:srgbClr val="FFFFFF"/>
              </a:buClr>
              <a:buSzPts val="2600"/>
              <a:buFont typeface="Arial"/>
              <a:buNone/>
              <a:defRPr b="1" sz="2600">
                <a:solidFill>
                  <a:srgbClr val="FFFFFF"/>
                </a:solidFill>
              </a:defRPr>
            </a:lvl2pPr>
            <a:lvl3pPr indent="0" lvl="2" marL="0" marR="0" algn="l">
              <a:lnSpc>
                <a:spcPct val="100000"/>
              </a:lnSpc>
              <a:spcBef>
                <a:spcPts val="0"/>
              </a:spcBef>
              <a:spcAft>
                <a:spcPts val="0"/>
              </a:spcAft>
              <a:buClr>
                <a:srgbClr val="FFFFFF"/>
              </a:buClr>
              <a:buSzPts val="2600"/>
              <a:buFont typeface="Arial"/>
              <a:buNone/>
              <a:defRPr b="1" sz="2600">
                <a:solidFill>
                  <a:srgbClr val="FFFFFF"/>
                </a:solidFill>
              </a:defRPr>
            </a:lvl3pPr>
            <a:lvl4pPr indent="0" lvl="3" marL="0" marR="0" algn="l">
              <a:lnSpc>
                <a:spcPct val="100000"/>
              </a:lnSpc>
              <a:spcBef>
                <a:spcPts val="0"/>
              </a:spcBef>
              <a:spcAft>
                <a:spcPts val="0"/>
              </a:spcAft>
              <a:buClr>
                <a:srgbClr val="FFFFFF"/>
              </a:buClr>
              <a:buSzPts val="2600"/>
              <a:buFont typeface="Arial"/>
              <a:buNone/>
              <a:defRPr b="1" sz="2600">
                <a:solidFill>
                  <a:srgbClr val="FFFFFF"/>
                </a:solidFill>
              </a:defRPr>
            </a:lvl4pPr>
            <a:lvl5pPr indent="0" lvl="4" marL="0" marR="0" algn="l">
              <a:lnSpc>
                <a:spcPct val="100000"/>
              </a:lnSpc>
              <a:spcBef>
                <a:spcPts val="0"/>
              </a:spcBef>
              <a:spcAft>
                <a:spcPts val="0"/>
              </a:spcAft>
              <a:buClr>
                <a:srgbClr val="FFFFFF"/>
              </a:buClr>
              <a:buSzPts val="2600"/>
              <a:buFont typeface="Arial"/>
              <a:buNone/>
              <a:defRPr b="1" sz="2600">
                <a:solidFill>
                  <a:srgbClr val="FFFFFF"/>
                </a:solidFill>
              </a:defRPr>
            </a:lvl5pPr>
            <a:lvl6pPr indent="0" lvl="5" marL="0" marR="0" algn="l">
              <a:lnSpc>
                <a:spcPct val="100000"/>
              </a:lnSpc>
              <a:spcBef>
                <a:spcPts val="0"/>
              </a:spcBef>
              <a:spcAft>
                <a:spcPts val="0"/>
              </a:spcAft>
              <a:buClr>
                <a:srgbClr val="FFFFFF"/>
              </a:buClr>
              <a:buSzPts val="2600"/>
              <a:buFont typeface="Arial"/>
              <a:buNone/>
              <a:defRPr b="1" sz="2600">
                <a:solidFill>
                  <a:srgbClr val="FFFFFF"/>
                </a:solidFill>
              </a:defRPr>
            </a:lvl6pPr>
            <a:lvl7pPr indent="0" lvl="6" marL="0" marR="0" algn="l">
              <a:lnSpc>
                <a:spcPct val="100000"/>
              </a:lnSpc>
              <a:spcBef>
                <a:spcPts val="0"/>
              </a:spcBef>
              <a:spcAft>
                <a:spcPts val="0"/>
              </a:spcAft>
              <a:buClr>
                <a:srgbClr val="FFFFFF"/>
              </a:buClr>
              <a:buSzPts val="2600"/>
              <a:buFont typeface="Arial"/>
              <a:buNone/>
              <a:defRPr b="1" sz="2600">
                <a:solidFill>
                  <a:srgbClr val="FFFFFF"/>
                </a:solidFill>
              </a:defRPr>
            </a:lvl7pPr>
            <a:lvl8pPr indent="0" lvl="7" marL="0" marR="0" algn="l">
              <a:lnSpc>
                <a:spcPct val="100000"/>
              </a:lnSpc>
              <a:spcBef>
                <a:spcPts val="0"/>
              </a:spcBef>
              <a:spcAft>
                <a:spcPts val="0"/>
              </a:spcAft>
              <a:buClr>
                <a:srgbClr val="FFFFFF"/>
              </a:buClr>
              <a:buSzPts val="2600"/>
              <a:buFont typeface="Arial"/>
              <a:buNone/>
              <a:defRPr b="1" sz="2600">
                <a:solidFill>
                  <a:srgbClr val="FFFFFF"/>
                </a:solidFill>
              </a:defRPr>
            </a:lvl8pPr>
            <a:lvl9pPr indent="0" lvl="8" marL="0" marR="0" algn="l">
              <a:lnSpc>
                <a:spcPct val="100000"/>
              </a:lnSpc>
              <a:spcBef>
                <a:spcPts val="0"/>
              </a:spcBef>
              <a:spcAft>
                <a:spcPts val="0"/>
              </a:spcAft>
              <a:buClr>
                <a:srgbClr val="FFFFFF"/>
              </a:buClr>
              <a:buSzPts val="2600"/>
              <a:buFont typeface="Arial"/>
              <a:buNone/>
              <a:defRPr b="1" sz="2600">
                <a:solidFill>
                  <a:srgbClr val="FFFFFF"/>
                </a:solidFill>
              </a:defRPr>
            </a:lvl9pPr>
          </a:lstStyle>
          <a:p>
            <a:pPr indent="0" lvl="0" marL="0" rtl="0" algn="l">
              <a:spcBef>
                <a:spcPts val="0"/>
              </a:spcBef>
              <a:spcAft>
                <a:spcPts val="0"/>
              </a:spcAft>
              <a:buNone/>
            </a:pPr>
            <a:fld id="{00000000-1234-1234-1234-123412341234}" type="slidenum">
              <a:rPr lang="en-US"/>
              <a:t>‹#›</a:t>
            </a:fld>
            <a:endParaRPr b="0" sz="200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7">
    <p:spTree>
      <p:nvGrpSpPr>
        <p:cNvPr id="48" name="Shape 48"/>
        <p:cNvGrpSpPr/>
        <p:nvPr/>
      </p:nvGrpSpPr>
      <p:grpSpPr>
        <a:xfrm>
          <a:off x="0" y="0"/>
          <a:ext cx="0" cy="0"/>
          <a:chOff x="0" y="0"/>
          <a:chExt cx="0" cy="0"/>
        </a:xfrm>
      </p:grpSpPr>
      <p:grpSp>
        <p:nvGrpSpPr>
          <p:cNvPr id="49" name="Google Shape;49;p61"/>
          <p:cNvGrpSpPr/>
          <p:nvPr/>
        </p:nvGrpSpPr>
        <p:grpSpPr>
          <a:xfrm>
            <a:off x="-12700" y="-2"/>
            <a:ext cx="2743200" cy="6858002"/>
            <a:chOff x="0" y="-1"/>
            <a:chExt cx="2743200" cy="6858001"/>
          </a:xfrm>
        </p:grpSpPr>
        <p:sp>
          <p:nvSpPr>
            <p:cNvPr id="50" name="Google Shape;50;p61"/>
            <p:cNvSpPr/>
            <p:nvPr/>
          </p:nvSpPr>
          <p:spPr>
            <a:xfrm>
              <a:off x="12699" y="0"/>
              <a:ext cx="575073" cy="6858000"/>
            </a:xfrm>
            <a:prstGeom prst="rect">
              <a:avLst/>
            </a:prstGeom>
            <a:solidFill>
              <a:srgbClr val="BE4F4C"/>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3C8A9E"/>
                </a:buClr>
                <a:buSzPts val="1800"/>
                <a:buFont typeface="Arial"/>
                <a:buNone/>
              </a:pPr>
              <a:r>
                <a:t/>
              </a:r>
              <a:endParaRPr b="0" i="0" sz="1800" u="none" cap="none" strike="noStrike">
                <a:solidFill>
                  <a:srgbClr val="3C8A9E"/>
                </a:solidFill>
                <a:latin typeface="Arial"/>
                <a:ea typeface="Arial"/>
                <a:cs typeface="Arial"/>
                <a:sym typeface="Arial"/>
              </a:endParaRPr>
            </a:p>
          </p:txBody>
        </p:sp>
        <p:sp>
          <p:nvSpPr>
            <p:cNvPr id="51" name="Google Shape;51;p61"/>
            <p:cNvSpPr/>
            <p:nvPr/>
          </p:nvSpPr>
          <p:spPr>
            <a:xfrm>
              <a:off x="0" y="-1"/>
              <a:ext cx="2743200" cy="1027461"/>
            </a:xfrm>
            <a:custGeom>
              <a:rect b="b" l="l" r="r" t="t"/>
              <a:pathLst>
                <a:path extrusionOk="0" h="21600" w="2160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1F487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52" name="Google Shape;52;p61"/>
          <p:cNvSpPr txBox="1"/>
          <p:nvPr>
            <p:ph idx="12" type="sldNum"/>
          </p:nvPr>
        </p:nvSpPr>
        <p:spPr>
          <a:xfrm>
            <a:off x="142114" y="6256664"/>
            <a:ext cx="471422" cy="474336"/>
          </a:xfrm>
          <a:prstGeom prst="rect">
            <a:avLst/>
          </a:prstGeom>
          <a:noFill/>
          <a:ln>
            <a:noFill/>
          </a:ln>
        </p:spPr>
        <p:txBody>
          <a:bodyPr anchorCtr="0" anchor="b" bIns="45700" lIns="45700" spcFirstLastPara="1" rIns="45700" wrap="square" tIns="45700">
            <a:spAutoFit/>
          </a:bodyPr>
          <a:lstStyle>
            <a:lvl1pPr indent="0" lvl="0" marL="0" marR="0" algn="ctr">
              <a:lnSpc>
                <a:spcPct val="100000"/>
              </a:lnSpc>
              <a:spcBef>
                <a:spcPts val="0"/>
              </a:spcBef>
              <a:spcAft>
                <a:spcPts val="0"/>
              </a:spcAft>
              <a:buClr>
                <a:srgbClr val="FFFFFF"/>
              </a:buClr>
              <a:buSzPts val="2600"/>
              <a:buFont typeface="Arial"/>
              <a:buNone/>
              <a:defRPr b="1" sz="2600">
                <a:solidFill>
                  <a:srgbClr val="FFFFFF"/>
                </a:solidFill>
              </a:defRPr>
            </a:lvl1pPr>
            <a:lvl2pPr indent="0" lvl="1" marL="0" marR="0" algn="ctr">
              <a:lnSpc>
                <a:spcPct val="100000"/>
              </a:lnSpc>
              <a:spcBef>
                <a:spcPts val="0"/>
              </a:spcBef>
              <a:spcAft>
                <a:spcPts val="0"/>
              </a:spcAft>
              <a:buClr>
                <a:srgbClr val="FFFFFF"/>
              </a:buClr>
              <a:buSzPts val="2600"/>
              <a:buFont typeface="Arial"/>
              <a:buNone/>
              <a:defRPr b="1" sz="2600">
                <a:solidFill>
                  <a:srgbClr val="FFFFFF"/>
                </a:solidFill>
              </a:defRPr>
            </a:lvl2pPr>
            <a:lvl3pPr indent="0" lvl="2" marL="0" marR="0" algn="ctr">
              <a:lnSpc>
                <a:spcPct val="100000"/>
              </a:lnSpc>
              <a:spcBef>
                <a:spcPts val="0"/>
              </a:spcBef>
              <a:spcAft>
                <a:spcPts val="0"/>
              </a:spcAft>
              <a:buClr>
                <a:srgbClr val="FFFFFF"/>
              </a:buClr>
              <a:buSzPts val="2600"/>
              <a:buFont typeface="Arial"/>
              <a:buNone/>
              <a:defRPr b="1" sz="2600">
                <a:solidFill>
                  <a:srgbClr val="FFFFFF"/>
                </a:solidFill>
              </a:defRPr>
            </a:lvl3pPr>
            <a:lvl4pPr indent="0" lvl="3" marL="0" marR="0" algn="ctr">
              <a:lnSpc>
                <a:spcPct val="100000"/>
              </a:lnSpc>
              <a:spcBef>
                <a:spcPts val="0"/>
              </a:spcBef>
              <a:spcAft>
                <a:spcPts val="0"/>
              </a:spcAft>
              <a:buClr>
                <a:srgbClr val="FFFFFF"/>
              </a:buClr>
              <a:buSzPts val="2600"/>
              <a:buFont typeface="Arial"/>
              <a:buNone/>
              <a:defRPr b="1" sz="2600">
                <a:solidFill>
                  <a:srgbClr val="FFFFFF"/>
                </a:solidFill>
              </a:defRPr>
            </a:lvl4pPr>
            <a:lvl5pPr indent="0" lvl="4" marL="0" marR="0" algn="ctr">
              <a:lnSpc>
                <a:spcPct val="100000"/>
              </a:lnSpc>
              <a:spcBef>
                <a:spcPts val="0"/>
              </a:spcBef>
              <a:spcAft>
                <a:spcPts val="0"/>
              </a:spcAft>
              <a:buClr>
                <a:srgbClr val="FFFFFF"/>
              </a:buClr>
              <a:buSzPts val="2600"/>
              <a:buFont typeface="Arial"/>
              <a:buNone/>
              <a:defRPr b="1" sz="2600">
                <a:solidFill>
                  <a:srgbClr val="FFFFFF"/>
                </a:solidFill>
              </a:defRPr>
            </a:lvl5pPr>
            <a:lvl6pPr indent="0" lvl="5" marL="0" marR="0" algn="ctr">
              <a:lnSpc>
                <a:spcPct val="100000"/>
              </a:lnSpc>
              <a:spcBef>
                <a:spcPts val="0"/>
              </a:spcBef>
              <a:spcAft>
                <a:spcPts val="0"/>
              </a:spcAft>
              <a:buClr>
                <a:srgbClr val="FFFFFF"/>
              </a:buClr>
              <a:buSzPts val="2600"/>
              <a:buFont typeface="Arial"/>
              <a:buNone/>
              <a:defRPr b="1" sz="2600">
                <a:solidFill>
                  <a:srgbClr val="FFFFFF"/>
                </a:solidFill>
              </a:defRPr>
            </a:lvl6pPr>
            <a:lvl7pPr indent="0" lvl="6" marL="0" marR="0" algn="ctr">
              <a:lnSpc>
                <a:spcPct val="100000"/>
              </a:lnSpc>
              <a:spcBef>
                <a:spcPts val="0"/>
              </a:spcBef>
              <a:spcAft>
                <a:spcPts val="0"/>
              </a:spcAft>
              <a:buClr>
                <a:srgbClr val="FFFFFF"/>
              </a:buClr>
              <a:buSzPts val="2600"/>
              <a:buFont typeface="Arial"/>
              <a:buNone/>
              <a:defRPr b="1" sz="2600">
                <a:solidFill>
                  <a:srgbClr val="FFFFFF"/>
                </a:solidFill>
              </a:defRPr>
            </a:lvl7pPr>
            <a:lvl8pPr indent="0" lvl="7" marL="0" marR="0" algn="ctr">
              <a:lnSpc>
                <a:spcPct val="100000"/>
              </a:lnSpc>
              <a:spcBef>
                <a:spcPts val="0"/>
              </a:spcBef>
              <a:spcAft>
                <a:spcPts val="0"/>
              </a:spcAft>
              <a:buClr>
                <a:srgbClr val="FFFFFF"/>
              </a:buClr>
              <a:buSzPts val="2600"/>
              <a:buFont typeface="Arial"/>
              <a:buNone/>
              <a:defRPr b="1" sz="2600">
                <a:solidFill>
                  <a:srgbClr val="FFFFFF"/>
                </a:solidFill>
              </a:defRPr>
            </a:lvl8pPr>
            <a:lvl9pPr indent="0" lvl="8" marL="0" marR="0" algn="ctr">
              <a:lnSpc>
                <a:spcPct val="100000"/>
              </a:lnSpc>
              <a:spcBef>
                <a:spcPts val="0"/>
              </a:spcBef>
              <a:spcAft>
                <a:spcPts val="0"/>
              </a:spcAft>
              <a:buClr>
                <a:srgbClr val="FFFFFF"/>
              </a:buClr>
              <a:buSzPts val="2600"/>
              <a:buFont typeface="Arial"/>
              <a:buNone/>
              <a:defRPr b="1" sz="2600">
                <a:solidFill>
                  <a:srgbClr val="FFFFFF"/>
                </a:solidFill>
              </a:defRPr>
            </a:lvl9pPr>
          </a:lstStyle>
          <a:p>
            <a:pPr indent="0" lvl="0" marL="0" rtl="0" algn="ctr">
              <a:spcBef>
                <a:spcPts val="0"/>
              </a:spcBef>
              <a:spcAft>
                <a:spcPts val="0"/>
              </a:spcAft>
              <a:buNone/>
            </a:pPr>
            <a:fld id="{00000000-1234-1234-1234-123412341234}" type="slidenum">
              <a:rPr lang="en-US"/>
              <a:t>‹#›</a:t>
            </a:fld>
            <a:endParaRPr b="0" sz="20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bg>
      <p:bgPr>
        <a:solidFill>
          <a:srgbClr val="F1F1F1"/>
        </a:solidFill>
      </p:bgPr>
    </p:bg>
    <p:spTree>
      <p:nvGrpSpPr>
        <p:cNvPr id="17" name="Shape 17"/>
        <p:cNvGrpSpPr/>
        <p:nvPr/>
      </p:nvGrpSpPr>
      <p:grpSpPr>
        <a:xfrm>
          <a:off x="0" y="0"/>
          <a:ext cx="0" cy="0"/>
          <a:chOff x="0" y="0"/>
          <a:chExt cx="0" cy="0"/>
        </a:xfrm>
      </p:grpSpPr>
      <p:sp>
        <p:nvSpPr>
          <p:cNvPr id="18" name="Google Shape;18;p52"/>
          <p:cNvSpPr txBox="1"/>
          <p:nvPr>
            <p:ph idx="12" type="sldNum"/>
          </p:nvPr>
        </p:nvSpPr>
        <p:spPr>
          <a:xfrm>
            <a:off x="6312016" y="5503577"/>
            <a:ext cx="241191"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20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9" name="Shape 19"/>
        <p:cNvGrpSpPr/>
        <p:nvPr/>
      </p:nvGrpSpPr>
      <p:grpSpPr>
        <a:xfrm>
          <a:off x="0" y="0"/>
          <a:ext cx="0" cy="0"/>
          <a:chOff x="0" y="0"/>
          <a:chExt cx="0" cy="0"/>
        </a:xfrm>
      </p:grpSpPr>
      <p:grpSp>
        <p:nvGrpSpPr>
          <p:cNvPr id="20" name="Google Shape;20;p53"/>
          <p:cNvGrpSpPr/>
          <p:nvPr/>
        </p:nvGrpSpPr>
        <p:grpSpPr>
          <a:xfrm>
            <a:off x="-12702" y="-6"/>
            <a:ext cx="2743205" cy="6858008"/>
            <a:chOff x="-1" y="-1"/>
            <a:chExt cx="2743203" cy="6858007"/>
          </a:xfrm>
        </p:grpSpPr>
        <p:sp>
          <p:nvSpPr>
            <p:cNvPr id="21" name="Google Shape;21;p53"/>
            <p:cNvSpPr/>
            <p:nvPr/>
          </p:nvSpPr>
          <p:spPr>
            <a:xfrm>
              <a:off x="12696" y="-1"/>
              <a:ext cx="575076" cy="6858007"/>
            </a:xfrm>
            <a:prstGeom prst="rect">
              <a:avLst/>
            </a:prstGeom>
            <a:solidFill>
              <a:srgbClr val="BE4F4C"/>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3C8A9E"/>
                </a:buClr>
                <a:buSzPts val="1800"/>
                <a:buFont typeface="Arial"/>
                <a:buNone/>
              </a:pPr>
              <a:r>
                <a:t/>
              </a:r>
              <a:endParaRPr b="0" i="0" sz="1800" u="none" cap="none" strike="noStrike">
                <a:solidFill>
                  <a:srgbClr val="3C8A9E"/>
                </a:solidFill>
                <a:latin typeface="Arial"/>
                <a:ea typeface="Arial"/>
                <a:cs typeface="Arial"/>
                <a:sym typeface="Arial"/>
              </a:endParaRPr>
            </a:p>
          </p:txBody>
        </p:sp>
        <p:sp>
          <p:nvSpPr>
            <p:cNvPr id="22" name="Google Shape;22;p53"/>
            <p:cNvSpPr/>
            <p:nvPr/>
          </p:nvSpPr>
          <p:spPr>
            <a:xfrm>
              <a:off x="-1" y="-1"/>
              <a:ext cx="2743203" cy="1027465"/>
            </a:xfrm>
            <a:custGeom>
              <a:rect b="b" l="l" r="r" t="t"/>
              <a:pathLst>
                <a:path extrusionOk="0" h="21600" w="2160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1F487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23" name="Google Shape;23;p53"/>
          <p:cNvSpPr txBox="1"/>
          <p:nvPr>
            <p:ph idx="12" type="sldNum"/>
          </p:nvPr>
        </p:nvSpPr>
        <p:spPr>
          <a:xfrm>
            <a:off x="142115" y="6256667"/>
            <a:ext cx="471420" cy="474335"/>
          </a:xfrm>
          <a:prstGeom prst="rect">
            <a:avLst/>
          </a:prstGeom>
          <a:noFill/>
          <a:ln>
            <a:noFill/>
          </a:ln>
        </p:spPr>
        <p:txBody>
          <a:bodyPr anchorCtr="0" anchor="b" bIns="45700" lIns="45700" spcFirstLastPara="1" rIns="45700" wrap="square" tIns="45700">
            <a:spAutoFit/>
          </a:bodyPr>
          <a:lstStyle>
            <a:lvl1pPr indent="0" lvl="0" marL="0" marR="0" algn="ctr">
              <a:lnSpc>
                <a:spcPct val="100000"/>
              </a:lnSpc>
              <a:spcBef>
                <a:spcPts val="0"/>
              </a:spcBef>
              <a:spcAft>
                <a:spcPts val="0"/>
              </a:spcAft>
              <a:buClr>
                <a:srgbClr val="FFFFFF"/>
              </a:buClr>
              <a:buSzPts val="2600"/>
              <a:buFont typeface="Arial"/>
              <a:buNone/>
              <a:defRPr b="1" sz="2600">
                <a:solidFill>
                  <a:srgbClr val="FFFFFF"/>
                </a:solidFill>
              </a:defRPr>
            </a:lvl1pPr>
            <a:lvl2pPr indent="0" lvl="1" marL="0" marR="0" algn="ctr">
              <a:lnSpc>
                <a:spcPct val="100000"/>
              </a:lnSpc>
              <a:spcBef>
                <a:spcPts val="0"/>
              </a:spcBef>
              <a:spcAft>
                <a:spcPts val="0"/>
              </a:spcAft>
              <a:buClr>
                <a:srgbClr val="FFFFFF"/>
              </a:buClr>
              <a:buSzPts val="2600"/>
              <a:buFont typeface="Arial"/>
              <a:buNone/>
              <a:defRPr b="1" sz="2600">
                <a:solidFill>
                  <a:srgbClr val="FFFFFF"/>
                </a:solidFill>
              </a:defRPr>
            </a:lvl2pPr>
            <a:lvl3pPr indent="0" lvl="2" marL="0" marR="0" algn="ctr">
              <a:lnSpc>
                <a:spcPct val="100000"/>
              </a:lnSpc>
              <a:spcBef>
                <a:spcPts val="0"/>
              </a:spcBef>
              <a:spcAft>
                <a:spcPts val="0"/>
              </a:spcAft>
              <a:buClr>
                <a:srgbClr val="FFFFFF"/>
              </a:buClr>
              <a:buSzPts val="2600"/>
              <a:buFont typeface="Arial"/>
              <a:buNone/>
              <a:defRPr b="1" sz="2600">
                <a:solidFill>
                  <a:srgbClr val="FFFFFF"/>
                </a:solidFill>
              </a:defRPr>
            </a:lvl3pPr>
            <a:lvl4pPr indent="0" lvl="3" marL="0" marR="0" algn="ctr">
              <a:lnSpc>
                <a:spcPct val="100000"/>
              </a:lnSpc>
              <a:spcBef>
                <a:spcPts val="0"/>
              </a:spcBef>
              <a:spcAft>
                <a:spcPts val="0"/>
              </a:spcAft>
              <a:buClr>
                <a:srgbClr val="FFFFFF"/>
              </a:buClr>
              <a:buSzPts val="2600"/>
              <a:buFont typeface="Arial"/>
              <a:buNone/>
              <a:defRPr b="1" sz="2600">
                <a:solidFill>
                  <a:srgbClr val="FFFFFF"/>
                </a:solidFill>
              </a:defRPr>
            </a:lvl4pPr>
            <a:lvl5pPr indent="0" lvl="4" marL="0" marR="0" algn="ctr">
              <a:lnSpc>
                <a:spcPct val="100000"/>
              </a:lnSpc>
              <a:spcBef>
                <a:spcPts val="0"/>
              </a:spcBef>
              <a:spcAft>
                <a:spcPts val="0"/>
              </a:spcAft>
              <a:buClr>
                <a:srgbClr val="FFFFFF"/>
              </a:buClr>
              <a:buSzPts val="2600"/>
              <a:buFont typeface="Arial"/>
              <a:buNone/>
              <a:defRPr b="1" sz="2600">
                <a:solidFill>
                  <a:srgbClr val="FFFFFF"/>
                </a:solidFill>
              </a:defRPr>
            </a:lvl5pPr>
            <a:lvl6pPr indent="0" lvl="5" marL="0" marR="0" algn="ctr">
              <a:lnSpc>
                <a:spcPct val="100000"/>
              </a:lnSpc>
              <a:spcBef>
                <a:spcPts val="0"/>
              </a:spcBef>
              <a:spcAft>
                <a:spcPts val="0"/>
              </a:spcAft>
              <a:buClr>
                <a:srgbClr val="FFFFFF"/>
              </a:buClr>
              <a:buSzPts val="2600"/>
              <a:buFont typeface="Arial"/>
              <a:buNone/>
              <a:defRPr b="1" sz="2600">
                <a:solidFill>
                  <a:srgbClr val="FFFFFF"/>
                </a:solidFill>
              </a:defRPr>
            </a:lvl6pPr>
            <a:lvl7pPr indent="0" lvl="6" marL="0" marR="0" algn="ctr">
              <a:lnSpc>
                <a:spcPct val="100000"/>
              </a:lnSpc>
              <a:spcBef>
                <a:spcPts val="0"/>
              </a:spcBef>
              <a:spcAft>
                <a:spcPts val="0"/>
              </a:spcAft>
              <a:buClr>
                <a:srgbClr val="FFFFFF"/>
              </a:buClr>
              <a:buSzPts val="2600"/>
              <a:buFont typeface="Arial"/>
              <a:buNone/>
              <a:defRPr b="1" sz="2600">
                <a:solidFill>
                  <a:srgbClr val="FFFFFF"/>
                </a:solidFill>
              </a:defRPr>
            </a:lvl7pPr>
            <a:lvl8pPr indent="0" lvl="7" marL="0" marR="0" algn="ctr">
              <a:lnSpc>
                <a:spcPct val="100000"/>
              </a:lnSpc>
              <a:spcBef>
                <a:spcPts val="0"/>
              </a:spcBef>
              <a:spcAft>
                <a:spcPts val="0"/>
              </a:spcAft>
              <a:buClr>
                <a:srgbClr val="FFFFFF"/>
              </a:buClr>
              <a:buSzPts val="2600"/>
              <a:buFont typeface="Arial"/>
              <a:buNone/>
              <a:defRPr b="1" sz="2600">
                <a:solidFill>
                  <a:srgbClr val="FFFFFF"/>
                </a:solidFill>
              </a:defRPr>
            </a:lvl8pPr>
            <a:lvl9pPr indent="0" lvl="8" marL="0" marR="0" algn="ctr">
              <a:lnSpc>
                <a:spcPct val="100000"/>
              </a:lnSpc>
              <a:spcBef>
                <a:spcPts val="0"/>
              </a:spcBef>
              <a:spcAft>
                <a:spcPts val="0"/>
              </a:spcAft>
              <a:buClr>
                <a:srgbClr val="FFFFFF"/>
              </a:buClr>
              <a:buSzPts val="2600"/>
              <a:buFont typeface="Arial"/>
              <a:buNone/>
              <a:defRPr b="1" sz="2600">
                <a:solidFill>
                  <a:srgbClr val="FFFFFF"/>
                </a:solidFill>
              </a:defRPr>
            </a:lvl9pPr>
          </a:lstStyle>
          <a:p>
            <a:pPr indent="0" lvl="0" marL="0" rtl="0" algn="ctr">
              <a:spcBef>
                <a:spcPts val="0"/>
              </a:spcBef>
              <a:spcAft>
                <a:spcPts val="0"/>
              </a:spcAft>
              <a:buNone/>
            </a:pPr>
            <a:fld id="{00000000-1234-1234-1234-123412341234}" type="slidenum">
              <a:rPr lang="en-US"/>
              <a:t>‹#›</a:t>
            </a:fld>
            <a:endParaRPr b="0" sz="20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2">
    <p:spTree>
      <p:nvGrpSpPr>
        <p:cNvPr id="24" name="Shape 24"/>
        <p:cNvGrpSpPr/>
        <p:nvPr/>
      </p:nvGrpSpPr>
      <p:grpSpPr>
        <a:xfrm>
          <a:off x="0" y="0"/>
          <a:ext cx="0" cy="0"/>
          <a:chOff x="0" y="0"/>
          <a:chExt cx="0" cy="0"/>
        </a:xfrm>
      </p:grpSpPr>
      <p:sp>
        <p:nvSpPr>
          <p:cNvPr id="25" name="Google Shape;25;p54"/>
          <p:cNvSpPr txBox="1"/>
          <p:nvPr>
            <p:ph idx="12" type="sldNum"/>
          </p:nvPr>
        </p:nvSpPr>
        <p:spPr>
          <a:xfrm>
            <a:off x="6553200" y="6245225"/>
            <a:ext cx="358413" cy="350662"/>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1800"/>
              <a:buFont typeface="Arial"/>
              <a:buNone/>
              <a:defRPr sz="1800"/>
            </a:lvl1pPr>
            <a:lvl2pPr indent="0" lvl="1" marL="0" marR="0" algn="l">
              <a:lnSpc>
                <a:spcPct val="100000"/>
              </a:lnSpc>
              <a:spcBef>
                <a:spcPts val="0"/>
              </a:spcBef>
              <a:spcAft>
                <a:spcPts val="0"/>
              </a:spcAft>
              <a:buClr>
                <a:srgbClr val="000000"/>
              </a:buClr>
              <a:buSzPts val="1800"/>
              <a:buFont typeface="Arial"/>
              <a:buNone/>
              <a:defRPr sz="1800"/>
            </a:lvl2pPr>
            <a:lvl3pPr indent="0" lvl="2" marL="0" marR="0" algn="l">
              <a:lnSpc>
                <a:spcPct val="100000"/>
              </a:lnSpc>
              <a:spcBef>
                <a:spcPts val="0"/>
              </a:spcBef>
              <a:spcAft>
                <a:spcPts val="0"/>
              </a:spcAft>
              <a:buClr>
                <a:srgbClr val="000000"/>
              </a:buClr>
              <a:buSzPts val="1800"/>
              <a:buFont typeface="Arial"/>
              <a:buNone/>
              <a:defRPr sz="1800"/>
            </a:lvl3pPr>
            <a:lvl4pPr indent="0" lvl="3" marL="0" marR="0" algn="l">
              <a:lnSpc>
                <a:spcPct val="100000"/>
              </a:lnSpc>
              <a:spcBef>
                <a:spcPts val="0"/>
              </a:spcBef>
              <a:spcAft>
                <a:spcPts val="0"/>
              </a:spcAft>
              <a:buClr>
                <a:srgbClr val="000000"/>
              </a:buClr>
              <a:buSzPts val="1800"/>
              <a:buFont typeface="Arial"/>
              <a:buNone/>
              <a:defRPr sz="1800"/>
            </a:lvl4pPr>
            <a:lvl5pPr indent="0" lvl="4" marL="0" marR="0" algn="l">
              <a:lnSpc>
                <a:spcPct val="100000"/>
              </a:lnSpc>
              <a:spcBef>
                <a:spcPts val="0"/>
              </a:spcBef>
              <a:spcAft>
                <a:spcPts val="0"/>
              </a:spcAft>
              <a:buClr>
                <a:srgbClr val="000000"/>
              </a:buClr>
              <a:buSzPts val="1800"/>
              <a:buFont typeface="Arial"/>
              <a:buNone/>
              <a:defRPr sz="1800"/>
            </a:lvl5pPr>
            <a:lvl6pPr indent="0" lvl="5" marL="0" marR="0" algn="l">
              <a:lnSpc>
                <a:spcPct val="100000"/>
              </a:lnSpc>
              <a:spcBef>
                <a:spcPts val="0"/>
              </a:spcBef>
              <a:spcAft>
                <a:spcPts val="0"/>
              </a:spcAft>
              <a:buClr>
                <a:srgbClr val="000000"/>
              </a:buClr>
              <a:buSzPts val="1800"/>
              <a:buFont typeface="Arial"/>
              <a:buNone/>
              <a:defRPr sz="1800"/>
            </a:lvl6pPr>
            <a:lvl7pPr indent="0" lvl="6" marL="0" marR="0" algn="l">
              <a:lnSpc>
                <a:spcPct val="100000"/>
              </a:lnSpc>
              <a:spcBef>
                <a:spcPts val="0"/>
              </a:spcBef>
              <a:spcAft>
                <a:spcPts val="0"/>
              </a:spcAft>
              <a:buClr>
                <a:srgbClr val="000000"/>
              </a:buClr>
              <a:buSzPts val="1800"/>
              <a:buFont typeface="Arial"/>
              <a:buNone/>
              <a:defRPr sz="1800"/>
            </a:lvl7pPr>
            <a:lvl8pPr indent="0" lvl="7" marL="0" marR="0" algn="l">
              <a:lnSpc>
                <a:spcPct val="100000"/>
              </a:lnSpc>
              <a:spcBef>
                <a:spcPts val="0"/>
              </a:spcBef>
              <a:spcAft>
                <a:spcPts val="0"/>
              </a:spcAft>
              <a:buClr>
                <a:srgbClr val="000000"/>
              </a:buClr>
              <a:buSzPts val="1800"/>
              <a:buFont typeface="Arial"/>
              <a:buNone/>
              <a:defRPr sz="1800"/>
            </a:lvl8pPr>
            <a:lvl9pPr indent="0" lvl="8" marL="0" marR="0" algn="l">
              <a:lnSpc>
                <a:spcPct val="100000"/>
              </a:lnSpc>
              <a:spcBef>
                <a:spcPts val="0"/>
              </a:spcBef>
              <a:spcAft>
                <a:spcPts val="0"/>
              </a:spcAft>
              <a:buClr>
                <a:srgbClr val="000000"/>
              </a:buClr>
              <a:buSzPts val="1800"/>
              <a:buFont typeface="Arial"/>
              <a:buNone/>
              <a:defRPr sz="1800"/>
            </a:lvl9pPr>
          </a:lstStyle>
          <a:p>
            <a:pPr indent="0" lvl="0" marL="0" rtl="0" algn="l">
              <a:spcBef>
                <a:spcPts val="0"/>
              </a:spcBef>
              <a:spcAft>
                <a:spcPts val="0"/>
              </a:spcAft>
              <a:buNone/>
            </a:pPr>
            <a:fld id="{00000000-1234-1234-1234-123412341234}" type="slidenum">
              <a:rPr lang="en-US"/>
              <a:t>‹#›</a:t>
            </a:fld>
            <a:endParaRPr sz="20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3">
    <p:spTree>
      <p:nvGrpSpPr>
        <p:cNvPr id="26" name="Shape 26"/>
        <p:cNvGrpSpPr/>
        <p:nvPr/>
      </p:nvGrpSpPr>
      <p:grpSpPr>
        <a:xfrm>
          <a:off x="0" y="0"/>
          <a:ext cx="0" cy="0"/>
          <a:chOff x="0" y="0"/>
          <a:chExt cx="0" cy="0"/>
        </a:xfrm>
      </p:grpSpPr>
      <p:sp>
        <p:nvSpPr>
          <p:cNvPr id="27" name="Google Shape;27;p55"/>
          <p:cNvSpPr txBox="1"/>
          <p:nvPr>
            <p:ph idx="12" type="sldNum"/>
          </p:nvPr>
        </p:nvSpPr>
        <p:spPr>
          <a:xfrm>
            <a:off x="8305800" y="6324600"/>
            <a:ext cx="1270000" cy="375231"/>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4">
    <p:spTree>
      <p:nvGrpSpPr>
        <p:cNvPr id="28" name="Shape 28"/>
        <p:cNvGrpSpPr/>
        <p:nvPr/>
      </p:nvGrpSpPr>
      <p:grpSpPr>
        <a:xfrm>
          <a:off x="0" y="0"/>
          <a:ext cx="0" cy="0"/>
          <a:chOff x="0" y="0"/>
          <a:chExt cx="0" cy="0"/>
        </a:xfrm>
      </p:grpSpPr>
      <p:sp>
        <p:nvSpPr>
          <p:cNvPr id="29" name="Google Shape;29;p56"/>
          <p:cNvSpPr txBox="1"/>
          <p:nvPr>
            <p:ph idx="12" type="sldNum"/>
          </p:nvPr>
        </p:nvSpPr>
        <p:spPr>
          <a:xfrm>
            <a:off x="8153400" y="6324600"/>
            <a:ext cx="1270000" cy="375231"/>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5">
    <p:spTree>
      <p:nvGrpSpPr>
        <p:cNvPr id="30" name="Shape 30"/>
        <p:cNvGrpSpPr/>
        <p:nvPr/>
      </p:nvGrpSpPr>
      <p:grpSpPr>
        <a:xfrm>
          <a:off x="0" y="0"/>
          <a:ext cx="0" cy="0"/>
          <a:chOff x="0" y="0"/>
          <a:chExt cx="0" cy="0"/>
        </a:xfrm>
      </p:grpSpPr>
      <p:sp>
        <p:nvSpPr>
          <p:cNvPr id="31" name="Google Shape;31;p57"/>
          <p:cNvSpPr txBox="1"/>
          <p:nvPr>
            <p:ph idx="12" type="sldNum"/>
          </p:nvPr>
        </p:nvSpPr>
        <p:spPr>
          <a:xfrm>
            <a:off x="8305800" y="6324600"/>
            <a:ext cx="1270000" cy="375231"/>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32" name="Shape 32"/>
        <p:cNvGrpSpPr/>
        <p:nvPr/>
      </p:nvGrpSpPr>
      <p:grpSpPr>
        <a:xfrm>
          <a:off x="0" y="0"/>
          <a:ext cx="0" cy="0"/>
          <a:chOff x="0" y="0"/>
          <a:chExt cx="0" cy="0"/>
        </a:xfrm>
      </p:grpSpPr>
      <p:sp>
        <p:nvSpPr>
          <p:cNvPr id="33" name="Google Shape;33;p58"/>
          <p:cNvSpPr txBox="1"/>
          <p:nvPr>
            <p:ph type="title"/>
          </p:nvPr>
        </p:nvSpPr>
        <p:spPr>
          <a:xfrm>
            <a:off x="311699" y="1302273"/>
            <a:ext cx="8520602" cy="572705"/>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3600"/>
              <a:buFont typeface="Arial"/>
              <a:buNone/>
              <a:defRPr b="0" sz="3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58"/>
          <p:cNvSpPr txBox="1"/>
          <p:nvPr>
            <p:ph idx="1" type="body"/>
          </p:nvPr>
        </p:nvSpPr>
        <p:spPr>
          <a:xfrm>
            <a:off x="311699" y="2009723"/>
            <a:ext cx="8520602" cy="3416404"/>
          </a:xfrm>
          <a:prstGeom prst="rect">
            <a:avLst/>
          </a:prstGeom>
          <a:noFill/>
          <a:ln>
            <a:noFill/>
          </a:ln>
        </p:spPr>
        <p:txBody>
          <a:bodyPr anchorCtr="0" anchor="t" bIns="91400" lIns="91400" spcFirstLastPara="1" rIns="91400" wrap="square" tIns="91400">
            <a:normAutofit/>
          </a:bodyPr>
          <a:lstStyle>
            <a:lvl1pPr indent="-381000" lvl="0" marL="457200" algn="l">
              <a:lnSpc>
                <a:spcPct val="115000"/>
              </a:lnSpc>
              <a:spcBef>
                <a:spcPts val="0"/>
              </a:spcBef>
              <a:spcAft>
                <a:spcPts val="0"/>
              </a:spcAft>
              <a:buClr>
                <a:srgbClr val="595959"/>
              </a:buClr>
              <a:buSzPts val="2400"/>
              <a:buFont typeface="Arial"/>
              <a:buChar char="●"/>
              <a:defRPr b="0" sz="2400">
                <a:solidFill>
                  <a:srgbClr val="595959"/>
                </a:solidFill>
              </a:defRPr>
            </a:lvl1pPr>
            <a:lvl2pPr indent="-381000" lvl="1" marL="914400" algn="l">
              <a:lnSpc>
                <a:spcPct val="115000"/>
              </a:lnSpc>
              <a:spcBef>
                <a:spcPts val="0"/>
              </a:spcBef>
              <a:spcAft>
                <a:spcPts val="0"/>
              </a:spcAft>
              <a:buClr>
                <a:srgbClr val="595959"/>
              </a:buClr>
              <a:buSzPts val="2400"/>
              <a:buFont typeface="Arial"/>
              <a:buChar char="○"/>
              <a:defRPr b="0" sz="2400">
                <a:solidFill>
                  <a:srgbClr val="595959"/>
                </a:solidFill>
              </a:defRPr>
            </a:lvl2pPr>
            <a:lvl3pPr indent="-381000" lvl="2" marL="1371600" algn="l">
              <a:lnSpc>
                <a:spcPct val="115000"/>
              </a:lnSpc>
              <a:spcBef>
                <a:spcPts val="0"/>
              </a:spcBef>
              <a:spcAft>
                <a:spcPts val="0"/>
              </a:spcAft>
              <a:buClr>
                <a:srgbClr val="595959"/>
              </a:buClr>
              <a:buSzPts val="2400"/>
              <a:buFont typeface="Arial"/>
              <a:buChar char="■"/>
              <a:defRPr b="0" sz="2400">
                <a:solidFill>
                  <a:srgbClr val="595959"/>
                </a:solidFill>
              </a:defRPr>
            </a:lvl3pPr>
            <a:lvl4pPr indent="-381000" lvl="3" marL="1828800" algn="l">
              <a:lnSpc>
                <a:spcPct val="115000"/>
              </a:lnSpc>
              <a:spcBef>
                <a:spcPts val="0"/>
              </a:spcBef>
              <a:spcAft>
                <a:spcPts val="0"/>
              </a:spcAft>
              <a:buClr>
                <a:srgbClr val="595959"/>
              </a:buClr>
              <a:buSzPts val="2400"/>
              <a:buFont typeface="Arial"/>
              <a:buChar char="●"/>
              <a:defRPr b="0" sz="2400">
                <a:solidFill>
                  <a:srgbClr val="595959"/>
                </a:solidFill>
              </a:defRPr>
            </a:lvl4pPr>
            <a:lvl5pPr indent="-381000" lvl="4" marL="2286000" algn="l">
              <a:lnSpc>
                <a:spcPct val="115000"/>
              </a:lnSpc>
              <a:spcBef>
                <a:spcPts val="0"/>
              </a:spcBef>
              <a:spcAft>
                <a:spcPts val="0"/>
              </a:spcAft>
              <a:buClr>
                <a:srgbClr val="595959"/>
              </a:buClr>
              <a:buSzPts val="2400"/>
              <a:buFont typeface="Arial"/>
              <a:buChar char="○"/>
              <a:defRPr b="0" sz="2400">
                <a:solidFill>
                  <a:srgbClr val="595959"/>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5" name="Google Shape;35;p58"/>
          <p:cNvSpPr txBox="1"/>
          <p:nvPr>
            <p:ph idx="12" type="sldNum"/>
          </p:nvPr>
        </p:nvSpPr>
        <p:spPr>
          <a:xfrm>
            <a:off x="8656094" y="5539434"/>
            <a:ext cx="365066" cy="355666"/>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95959"/>
              </a:buClr>
              <a:buSzPts val="1200"/>
              <a:buFont typeface="Arial"/>
              <a:buNone/>
              <a:defRPr sz="1200">
                <a:solidFill>
                  <a:srgbClr val="595959"/>
                </a:solidFill>
              </a:defRPr>
            </a:lvl1pPr>
            <a:lvl2pPr indent="0" lvl="1" marL="0" marR="0" algn="r">
              <a:lnSpc>
                <a:spcPct val="100000"/>
              </a:lnSpc>
              <a:spcBef>
                <a:spcPts val="0"/>
              </a:spcBef>
              <a:spcAft>
                <a:spcPts val="0"/>
              </a:spcAft>
              <a:buClr>
                <a:srgbClr val="595959"/>
              </a:buClr>
              <a:buSzPts val="1200"/>
              <a:buFont typeface="Arial"/>
              <a:buNone/>
              <a:defRPr sz="1200">
                <a:solidFill>
                  <a:srgbClr val="595959"/>
                </a:solidFill>
              </a:defRPr>
            </a:lvl2pPr>
            <a:lvl3pPr indent="0" lvl="2" marL="0" marR="0" algn="r">
              <a:lnSpc>
                <a:spcPct val="100000"/>
              </a:lnSpc>
              <a:spcBef>
                <a:spcPts val="0"/>
              </a:spcBef>
              <a:spcAft>
                <a:spcPts val="0"/>
              </a:spcAft>
              <a:buClr>
                <a:srgbClr val="595959"/>
              </a:buClr>
              <a:buSzPts val="1200"/>
              <a:buFont typeface="Arial"/>
              <a:buNone/>
              <a:defRPr sz="1200">
                <a:solidFill>
                  <a:srgbClr val="595959"/>
                </a:solidFill>
              </a:defRPr>
            </a:lvl3pPr>
            <a:lvl4pPr indent="0" lvl="3" marL="0" marR="0" algn="r">
              <a:lnSpc>
                <a:spcPct val="100000"/>
              </a:lnSpc>
              <a:spcBef>
                <a:spcPts val="0"/>
              </a:spcBef>
              <a:spcAft>
                <a:spcPts val="0"/>
              </a:spcAft>
              <a:buClr>
                <a:srgbClr val="595959"/>
              </a:buClr>
              <a:buSzPts val="1200"/>
              <a:buFont typeface="Arial"/>
              <a:buNone/>
              <a:defRPr sz="1200">
                <a:solidFill>
                  <a:srgbClr val="595959"/>
                </a:solidFill>
              </a:defRPr>
            </a:lvl4pPr>
            <a:lvl5pPr indent="0" lvl="4" marL="0" marR="0" algn="r">
              <a:lnSpc>
                <a:spcPct val="100000"/>
              </a:lnSpc>
              <a:spcBef>
                <a:spcPts val="0"/>
              </a:spcBef>
              <a:spcAft>
                <a:spcPts val="0"/>
              </a:spcAft>
              <a:buClr>
                <a:srgbClr val="595959"/>
              </a:buClr>
              <a:buSzPts val="1200"/>
              <a:buFont typeface="Arial"/>
              <a:buNone/>
              <a:defRPr sz="1200">
                <a:solidFill>
                  <a:srgbClr val="595959"/>
                </a:solidFill>
              </a:defRPr>
            </a:lvl5pPr>
            <a:lvl6pPr indent="0" lvl="5" marL="0" marR="0" algn="r">
              <a:lnSpc>
                <a:spcPct val="100000"/>
              </a:lnSpc>
              <a:spcBef>
                <a:spcPts val="0"/>
              </a:spcBef>
              <a:spcAft>
                <a:spcPts val="0"/>
              </a:spcAft>
              <a:buClr>
                <a:srgbClr val="595959"/>
              </a:buClr>
              <a:buSzPts val="1200"/>
              <a:buFont typeface="Arial"/>
              <a:buNone/>
              <a:defRPr sz="1200">
                <a:solidFill>
                  <a:srgbClr val="595959"/>
                </a:solidFill>
              </a:defRPr>
            </a:lvl6pPr>
            <a:lvl7pPr indent="0" lvl="6" marL="0" marR="0" algn="r">
              <a:lnSpc>
                <a:spcPct val="100000"/>
              </a:lnSpc>
              <a:spcBef>
                <a:spcPts val="0"/>
              </a:spcBef>
              <a:spcAft>
                <a:spcPts val="0"/>
              </a:spcAft>
              <a:buClr>
                <a:srgbClr val="595959"/>
              </a:buClr>
              <a:buSzPts val="1200"/>
              <a:buFont typeface="Arial"/>
              <a:buNone/>
              <a:defRPr sz="1200">
                <a:solidFill>
                  <a:srgbClr val="595959"/>
                </a:solidFill>
              </a:defRPr>
            </a:lvl7pPr>
            <a:lvl8pPr indent="0" lvl="7" marL="0" marR="0" algn="r">
              <a:lnSpc>
                <a:spcPct val="100000"/>
              </a:lnSpc>
              <a:spcBef>
                <a:spcPts val="0"/>
              </a:spcBef>
              <a:spcAft>
                <a:spcPts val="0"/>
              </a:spcAft>
              <a:buClr>
                <a:srgbClr val="595959"/>
              </a:buClr>
              <a:buSzPts val="1200"/>
              <a:buFont typeface="Arial"/>
              <a:buNone/>
              <a:defRPr sz="1200">
                <a:solidFill>
                  <a:srgbClr val="595959"/>
                </a:solidFill>
              </a:defRPr>
            </a:lvl8pPr>
            <a:lvl9pPr indent="0" lvl="8" marL="0" marR="0" algn="r">
              <a:lnSpc>
                <a:spcPct val="100000"/>
              </a:lnSpc>
              <a:spcBef>
                <a:spcPts val="0"/>
              </a:spcBef>
              <a:spcAft>
                <a:spcPts val="0"/>
              </a:spcAft>
              <a:buClr>
                <a:srgbClr val="595959"/>
              </a:buClr>
              <a:buSzPts val="1200"/>
              <a:buFont typeface="Arial"/>
              <a:buNone/>
              <a:defRPr sz="1200">
                <a:solidFill>
                  <a:srgbClr val="595959"/>
                </a:solidFill>
              </a:defRPr>
            </a:lvl9pPr>
          </a:lstStyle>
          <a:p>
            <a:pPr indent="0" lvl="0" marL="0" rtl="0" algn="r">
              <a:spcBef>
                <a:spcPts val="0"/>
              </a:spcBef>
              <a:spcAft>
                <a:spcPts val="0"/>
              </a:spcAft>
              <a:buNone/>
            </a:pPr>
            <a:fld id="{00000000-1234-1234-1234-123412341234}" type="slidenum">
              <a:rPr lang="en-US"/>
              <a:t>‹#›</a:t>
            </a:fld>
            <a:endParaRPr sz="200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3">
    <p:spTree>
      <p:nvGrpSpPr>
        <p:cNvPr id="36" name="Shape 36"/>
        <p:cNvGrpSpPr/>
        <p:nvPr/>
      </p:nvGrpSpPr>
      <p:grpSpPr>
        <a:xfrm>
          <a:off x="0" y="0"/>
          <a:ext cx="0" cy="0"/>
          <a:chOff x="0" y="0"/>
          <a:chExt cx="0" cy="0"/>
        </a:xfrm>
      </p:grpSpPr>
      <p:sp>
        <p:nvSpPr>
          <p:cNvPr id="37" name="Google Shape;37;p59"/>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3600"/>
              <a:buFont typeface="Arial"/>
              <a:buNone/>
              <a:defRPr b="0" sz="3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59"/>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algn="l">
              <a:lnSpc>
                <a:spcPct val="115000"/>
              </a:lnSpc>
              <a:spcBef>
                <a:spcPts val="0"/>
              </a:spcBef>
              <a:spcAft>
                <a:spcPts val="0"/>
              </a:spcAft>
              <a:buClr>
                <a:srgbClr val="474747"/>
              </a:buClr>
              <a:buSzPts val="2400"/>
              <a:buFont typeface="Arial"/>
              <a:buChar char="●"/>
              <a:defRPr b="0" sz="2400">
                <a:solidFill>
                  <a:srgbClr val="474747"/>
                </a:solidFill>
              </a:defRPr>
            </a:lvl1pPr>
            <a:lvl2pPr indent="-381000" lvl="1" marL="914400" algn="l">
              <a:lnSpc>
                <a:spcPct val="115000"/>
              </a:lnSpc>
              <a:spcBef>
                <a:spcPts val="0"/>
              </a:spcBef>
              <a:spcAft>
                <a:spcPts val="0"/>
              </a:spcAft>
              <a:buClr>
                <a:srgbClr val="474747"/>
              </a:buClr>
              <a:buSzPts val="2400"/>
              <a:buFont typeface="Arial"/>
              <a:buChar char="○"/>
              <a:defRPr b="0" sz="2400">
                <a:solidFill>
                  <a:srgbClr val="474747"/>
                </a:solidFill>
              </a:defRPr>
            </a:lvl2pPr>
            <a:lvl3pPr indent="-381000" lvl="2" marL="1371600" algn="l">
              <a:lnSpc>
                <a:spcPct val="115000"/>
              </a:lnSpc>
              <a:spcBef>
                <a:spcPts val="0"/>
              </a:spcBef>
              <a:spcAft>
                <a:spcPts val="0"/>
              </a:spcAft>
              <a:buClr>
                <a:srgbClr val="474747"/>
              </a:buClr>
              <a:buSzPts val="2400"/>
              <a:buFont typeface="Arial"/>
              <a:buChar char="■"/>
              <a:defRPr b="0" sz="2400">
                <a:solidFill>
                  <a:srgbClr val="474747"/>
                </a:solidFill>
              </a:defRPr>
            </a:lvl3pPr>
            <a:lvl4pPr indent="-381000" lvl="3" marL="1828800" algn="l">
              <a:lnSpc>
                <a:spcPct val="115000"/>
              </a:lnSpc>
              <a:spcBef>
                <a:spcPts val="0"/>
              </a:spcBef>
              <a:spcAft>
                <a:spcPts val="0"/>
              </a:spcAft>
              <a:buClr>
                <a:srgbClr val="474747"/>
              </a:buClr>
              <a:buSzPts val="2400"/>
              <a:buFont typeface="Arial"/>
              <a:buChar char="●"/>
              <a:defRPr b="0" sz="2400">
                <a:solidFill>
                  <a:srgbClr val="474747"/>
                </a:solidFill>
              </a:defRPr>
            </a:lvl4pPr>
            <a:lvl5pPr indent="-381000" lvl="4" marL="2286000" algn="l">
              <a:lnSpc>
                <a:spcPct val="115000"/>
              </a:lnSpc>
              <a:spcBef>
                <a:spcPts val="0"/>
              </a:spcBef>
              <a:spcAft>
                <a:spcPts val="0"/>
              </a:spcAft>
              <a:buClr>
                <a:srgbClr val="474747"/>
              </a:buClr>
              <a:buSzPts val="2400"/>
              <a:buFont typeface="Arial"/>
              <a:buChar char="○"/>
              <a:defRPr b="0" sz="2400">
                <a:solidFill>
                  <a:srgbClr val="474747"/>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9" name="Google Shape;39;p59"/>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474747"/>
              </a:buClr>
              <a:buSzPts val="1200"/>
              <a:buFont typeface="Arial"/>
              <a:buNone/>
              <a:defRPr sz="1200">
                <a:solidFill>
                  <a:srgbClr val="474747"/>
                </a:solidFill>
              </a:defRPr>
            </a:lvl1pPr>
            <a:lvl2pPr indent="0" lvl="1" marL="0" marR="0" algn="r">
              <a:lnSpc>
                <a:spcPct val="100000"/>
              </a:lnSpc>
              <a:spcBef>
                <a:spcPts val="0"/>
              </a:spcBef>
              <a:spcAft>
                <a:spcPts val="0"/>
              </a:spcAft>
              <a:buClr>
                <a:srgbClr val="474747"/>
              </a:buClr>
              <a:buSzPts val="1200"/>
              <a:buFont typeface="Arial"/>
              <a:buNone/>
              <a:defRPr sz="1200">
                <a:solidFill>
                  <a:srgbClr val="474747"/>
                </a:solidFill>
              </a:defRPr>
            </a:lvl2pPr>
            <a:lvl3pPr indent="0" lvl="2" marL="0" marR="0" algn="r">
              <a:lnSpc>
                <a:spcPct val="100000"/>
              </a:lnSpc>
              <a:spcBef>
                <a:spcPts val="0"/>
              </a:spcBef>
              <a:spcAft>
                <a:spcPts val="0"/>
              </a:spcAft>
              <a:buClr>
                <a:srgbClr val="474747"/>
              </a:buClr>
              <a:buSzPts val="1200"/>
              <a:buFont typeface="Arial"/>
              <a:buNone/>
              <a:defRPr sz="1200">
                <a:solidFill>
                  <a:srgbClr val="474747"/>
                </a:solidFill>
              </a:defRPr>
            </a:lvl3pPr>
            <a:lvl4pPr indent="0" lvl="3" marL="0" marR="0" algn="r">
              <a:lnSpc>
                <a:spcPct val="100000"/>
              </a:lnSpc>
              <a:spcBef>
                <a:spcPts val="0"/>
              </a:spcBef>
              <a:spcAft>
                <a:spcPts val="0"/>
              </a:spcAft>
              <a:buClr>
                <a:srgbClr val="474747"/>
              </a:buClr>
              <a:buSzPts val="1200"/>
              <a:buFont typeface="Arial"/>
              <a:buNone/>
              <a:defRPr sz="1200">
                <a:solidFill>
                  <a:srgbClr val="474747"/>
                </a:solidFill>
              </a:defRPr>
            </a:lvl4pPr>
            <a:lvl5pPr indent="0" lvl="4" marL="0" marR="0" algn="r">
              <a:lnSpc>
                <a:spcPct val="100000"/>
              </a:lnSpc>
              <a:spcBef>
                <a:spcPts val="0"/>
              </a:spcBef>
              <a:spcAft>
                <a:spcPts val="0"/>
              </a:spcAft>
              <a:buClr>
                <a:srgbClr val="474747"/>
              </a:buClr>
              <a:buSzPts val="1200"/>
              <a:buFont typeface="Arial"/>
              <a:buNone/>
              <a:defRPr sz="1200">
                <a:solidFill>
                  <a:srgbClr val="474747"/>
                </a:solidFill>
              </a:defRPr>
            </a:lvl5pPr>
            <a:lvl6pPr indent="0" lvl="5" marL="0" marR="0" algn="r">
              <a:lnSpc>
                <a:spcPct val="100000"/>
              </a:lnSpc>
              <a:spcBef>
                <a:spcPts val="0"/>
              </a:spcBef>
              <a:spcAft>
                <a:spcPts val="0"/>
              </a:spcAft>
              <a:buClr>
                <a:srgbClr val="474747"/>
              </a:buClr>
              <a:buSzPts val="1200"/>
              <a:buFont typeface="Arial"/>
              <a:buNone/>
              <a:defRPr sz="1200">
                <a:solidFill>
                  <a:srgbClr val="474747"/>
                </a:solidFill>
              </a:defRPr>
            </a:lvl6pPr>
            <a:lvl7pPr indent="0" lvl="6" marL="0" marR="0" algn="r">
              <a:lnSpc>
                <a:spcPct val="100000"/>
              </a:lnSpc>
              <a:spcBef>
                <a:spcPts val="0"/>
              </a:spcBef>
              <a:spcAft>
                <a:spcPts val="0"/>
              </a:spcAft>
              <a:buClr>
                <a:srgbClr val="474747"/>
              </a:buClr>
              <a:buSzPts val="1200"/>
              <a:buFont typeface="Arial"/>
              <a:buNone/>
              <a:defRPr sz="1200">
                <a:solidFill>
                  <a:srgbClr val="474747"/>
                </a:solidFill>
              </a:defRPr>
            </a:lvl7pPr>
            <a:lvl8pPr indent="0" lvl="7" marL="0" marR="0" algn="r">
              <a:lnSpc>
                <a:spcPct val="100000"/>
              </a:lnSpc>
              <a:spcBef>
                <a:spcPts val="0"/>
              </a:spcBef>
              <a:spcAft>
                <a:spcPts val="0"/>
              </a:spcAft>
              <a:buClr>
                <a:srgbClr val="474747"/>
              </a:buClr>
              <a:buSzPts val="1200"/>
              <a:buFont typeface="Arial"/>
              <a:buNone/>
              <a:defRPr sz="1200">
                <a:solidFill>
                  <a:srgbClr val="474747"/>
                </a:solidFill>
              </a:defRPr>
            </a:lvl8pPr>
            <a:lvl9pPr indent="0" lvl="8" marL="0" marR="0" algn="r">
              <a:lnSpc>
                <a:spcPct val="100000"/>
              </a:lnSpc>
              <a:spcBef>
                <a:spcPts val="0"/>
              </a:spcBef>
              <a:spcAft>
                <a:spcPts val="0"/>
              </a:spcAft>
              <a:buClr>
                <a:srgbClr val="474747"/>
              </a:buClr>
              <a:buSzPts val="1200"/>
              <a:buFont typeface="Arial"/>
              <a:buNone/>
              <a:defRPr sz="1200">
                <a:solidFill>
                  <a:srgbClr val="474747"/>
                </a:solidFill>
              </a:defRPr>
            </a:lvl9pPr>
          </a:lstStyle>
          <a:p>
            <a:pPr indent="0" lvl="0" marL="0" rtl="0" algn="r">
              <a:spcBef>
                <a:spcPts val="0"/>
              </a:spcBef>
              <a:spcAft>
                <a:spcPts val="0"/>
              </a:spcAft>
              <a:buNone/>
            </a:pPr>
            <a:fld id="{00000000-1234-1234-1234-123412341234}" type="slidenum">
              <a:rPr lang="en-US"/>
              <a:t>‹#›</a:t>
            </a:fld>
            <a:endParaRPr sz="20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50"/>
          <p:cNvSpPr txBox="1"/>
          <p:nvPr>
            <p:ph idx="12" type="sldNum"/>
          </p:nvPr>
        </p:nvSpPr>
        <p:spPr>
          <a:xfrm>
            <a:off x="8305800" y="6324600"/>
            <a:ext cx="1270000" cy="375231"/>
          </a:xfrm>
          <a:prstGeom prst="rect">
            <a:avLst/>
          </a:prstGeom>
          <a:noFill/>
          <a:ln>
            <a:noFill/>
          </a:ln>
        </p:spPr>
        <p:txBody>
          <a:bodyPr anchorCtr="0" anchor="t" bIns="45700" lIns="45700" spcFirstLastPara="1" rIns="45700" wrap="square" tIns="45700">
            <a:spAutoFit/>
          </a:bodyPr>
          <a:lstStyle>
            <a:lvl1pPr indent="0" lvl="0"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
        <p:nvSpPr>
          <p:cNvPr id="7" name="Google Shape;7;p50"/>
          <p:cNvSpPr txBox="1"/>
          <p:nvPr>
            <p:ph type="title"/>
          </p:nvPr>
        </p:nvSpPr>
        <p:spPr>
          <a:xfrm>
            <a:off x="457200" y="92074"/>
            <a:ext cx="8229600" cy="1508126"/>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9pPr>
          </a:lstStyle>
          <a:p/>
        </p:txBody>
      </p:sp>
      <p:sp>
        <p:nvSpPr>
          <p:cNvPr id="8" name="Google Shape;8;p50"/>
          <p:cNvSpPr txBox="1"/>
          <p:nvPr>
            <p:ph idx="1" type="body"/>
          </p:nvPr>
        </p:nvSpPr>
        <p:spPr>
          <a:xfrm>
            <a:off x="457200" y="1600200"/>
            <a:ext cx="8229600" cy="5257800"/>
          </a:xfrm>
          <a:prstGeom prst="rect">
            <a:avLst/>
          </a:prstGeom>
          <a:noFill/>
          <a:ln>
            <a:noFill/>
          </a:ln>
        </p:spPr>
        <p:txBody>
          <a:bodyPr anchorCtr="0" anchor="t" bIns="45700" lIns="45700" spcFirstLastPara="1" rIns="45700" wrap="square" tIns="45700">
            <a:noAutofit/>
          </a:bodyPr>
          <a:lstStyle>
            <a:lvl1pPr indent="-431800" lvl="0" marL="4572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1pPr>
            <a:lvl2pPr indent="-431800" lvl="1" marL="9144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2pPr>
            <a:lvl3pPr indent="-431800" lvl="2" marL="13716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3pPr>
            <a:lvl4pPr indent="-431800" lvl="3" marL="18288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4pPr>
            <a:lvl5pPr indent="-431800" lvl="4" marL="22860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5pPr>
            <a:lvl6pPr indent="-431800" lvl="5" marL="27432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6pPr>
            <a:lvl7pPr indent="-431800" lvl="6" marL="32004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7pPr>
            <a:lvl8pPr indent="-431800" lvl="7" marL="36576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8pPr>
            <a:lvl9pPr indent="-431800" lvl="8" marL="41148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9.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6.jpg"/><Relationship Id="rId6"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8.jp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9.jp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aitbayeva.elmira@med-kaznu.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0.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5.png"/><Relationship Id="rId6" Type="http://schemas.openxmlformats.org/officeDocument/2006/relationships/image" Target="../media/image40.png"/><Relationship Id="rId7" Type="http://schemas.openxmlformats.org/officeDocument/2006/relationships/image" Target="../media/image4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4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4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4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4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7.png"/><Relationship Id="rId4" Type="http://schemas.openxmlformats.org/officeDocument/2006/relationships/image" Target="../media/image4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7.png"/><Relationship Id="rId4" Type="http://schemas.openxmlformats.org/officeDocument/2006/relationships/image" Target="../media/image48.jpg"/><Relationship Id="rId5"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55.jpg"/><Relationship Id="rId6" Type="http://schemas.openxmlformats.org/officeDocument/2006/relationships/image" Target="../media/image5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7.png"/><Relationship Id="rId4" Type="http://schemas.openxmlformats.org/officeDocument/2006/relationships/image" Target="../media/image51.jpg"/><Relationship Id="rId5" Type="http://schemas.openxmlformats.org/officeDocument/2006/relationships/image" Target="../media/image54.jpg"/><Relationship Id="rId6" Type="http://schemas.openxmlformats.org/officeDocument/2006/relationships/image" Target="../media/image56.jpg"/><Relationship Id="rId7" Type="http://schemas.openxmlformats.org/officeDocument/2006/relationships/image" Target="../media/image5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7.png"/><Relationship Id="rId4" Type="http://schemas.openxmlformats.org/officeDocument/2006/relationships/image" Target="../media/image57.jpg"/><Relationship Id="rId5" Type="http://schemas.openxmlformats.org/officeDocument/2006/relationships/image" Target="../media/image59.jpg"/><Relationship Id="rId6" Type="http://schemas.openxmlformats.org/officeDocument/2006/relationships/image" Target="../media/image58.jpg"/><Relationship Id="rId7" Type="http://schemas.openxmlformats.org/officeDocument/2006/relationships/image" Target="../media/image6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27.png"/><Relationship Id="rId4" Type="http://schemas.openxmlformats.org/officeDocument/2006/relationships/image" Target="../media/image61.jpg"/><Relationship Id="rId5" Type="http://schemas.openxmlformats.org/officeDocument/2006/relationships/image" Target="../media/image62.jpg"/><Relationship Id="rId6" Type="http://schemas.openxmlformats.org/officeDocument/2006/relationships/image" Target="../media/image63.jpg"/><Relationship Id="rId7" Type="http://schemas.openxmlformats.org/officeDocument/2006/relationships/image" Target="../media/image6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3.jp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idx="4294967295" type="body"/>
          </p:nvPr>
        </p:nvSpPr>
        <p:spPr>
          <a:xfrm>
            <a:off x="4150100" y="2212975"/>
            <a:ext cx="4936500" cy="1632600"/>
          </a:xfrm>
          <a:prstGeom prst="rect">
            <a:avLst/>
          </a:prstGeom>
          <a:noFill/>
          <a:ln>
            <a:noFill/>
          </a:ln>
        </p:spPr>
        <p:txBody>
          <a:bodyPr anchorCtr="0" anchor="b" bIns="45700" lIns="45700" spcFirstLastPara="1" rIns="45700" wrap="square" tIns="45700">
            <a:normAutofit fontScale="77500" lnSpcReduction="20000"/>
          </a:bodyPr>
          <a:lstStyle/>
          <a:p>
            <a:pPr indent="0" lvl="0" marL="0" rtl="0" algn="ctr">
              <a:lnSpc>
                <a:spcPct val="100000"/>
              </a:lnSpc>
              <a:spcBef>
                <a:spcPts val="600"/>
              </a:spcBef>
              <a:spcAft>
                <a:spcPts val="0"/>
              </a:spcAft>
              <a:buClr>
                <a:schemeClr val="dk1"/>
              </a:buClr>
              <a:buSzPct val="32747"/>
              <a:buFont typeface="Arial"/>
              <a:buNone/>
            </a:pPr>
            <a:r>
              <a:rPr lang="en-US" sz="3359">
                <a:solidFill>
                  <a:srgbClr val="002060"/>
                </a:solidFill>
              </a:rPr>
              <a:t>Адам ағзасының жоспары</a:t>
            </a:r>
            <a:endParaRPr sz="3359">
              <a:solidFill>
                <a:srgbClr val="002060"/>
              </a:solidFill>
            </a:endParaRPr>
          </a:p>
          <a:p>
            <a:pPr indent="0" lvl="0" marL="0" rtl="0" algn="ctr">
              <a:lnSpc>
                <a:spcPct val="100000"/>
              </a:lnSpc>
              <a:spcBef>
                <a:spcPts val="600"/>
              </a:spcBef>
              <a:spcAft>
                <a:spcPts val="0"/>
              </a:spcAft>
              <a:buClr>
                <a:schemeClr val="dk1"/>
              </a:buClr>
              <a:buSzPct val="32747"/>
              <a:buFont typeface="Arial"/>
              <a:buNone/>
            </a:pPr>
            <a:r>
              <a:rPr lang="en-US" sz="3359">
                <a:solidFill>
                  <a:srgbClr val="002060"/>
                </a:solidFill>
              </a:rPr>
              <a:t>Жалпы анатомиялық терминология</a:t>
            </a:r>
            <a:endParaRPr sz="3359">
              <a:solidFill>
                <a:srgbClr val="002060"/>
              </a:solidFill>
            </a:endParaRPr>
          </a:p>
          <a:p>
            <a:pPr indent="0" lvl="0" marL="0" rtl="0" algn="ctr">
              <a:lnSpc>
                <a:spcPct val="100000"/>
              </a:lnSpc>
              <a:spcBef>
                <a:spcPts val="600"/>
              </a:spcBef>
              <a:spcAft>
                <a:spcPts val="0"/>
              </a:spcAft>
              <a:buClr>
                <a:srgbClr val="003366"/>
              </a:buClr>
              <a:buSzPct val="100000"/>
              <a:buFont typeface="Arial"/>
              <a:buNone/>
            </a:pPr>
            <a:r>
              <a:t/>
            </a:r>
            <a:endParaRPr sz="3359">
              <a:solidFill>
                <a:srgbClr val="002060"/>
              </a:solidFill>
            </a:endParaRPr>
          </a:p>
        </p:txBody>
      </p:sp>
      <p:sp>
        <p:nvSpPr>
          <p:cNvPr id="58" name="Google Shape;58;p1"/>
          <p:cNvSpPr txBox="1"/>
          <p:nvPr>
            <p:ph idx="4294967295" type="title"/>
          </p:nvPr>
        </p:nvSpPr>
        <p:spPr>
          <a:xfrm>
            <a:off x="1022624" y="990150"/>
            <a:ext cx="7842300" cy="13470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003366"/>
              </a:buClr>
              <a:buSzPts val="3600"/>
              <a:buFont typeface="Arial"/>
              <a:buNone/>
            </a:pPr>
            <a:r>
              <a:rPr lang="en-US" sz="3600">
                <a:solidFill>
                  <a:srgbClr val="003366"/>
                </a:solidFill>
              </a:rPr>
              <a:t>Анатомия және физиологияға кіріспе</a:t>
            </a:r>
            <a:endParaRPr/>
          </a:p>
        </p:txBody>
      </p:sp>
      <p:pic>
        <p:nvPicPr>
          <p:cNvPr descr="Рисунок 7" id="59" name="Google Shape;59;p1"/>
          <p:cNvPicPr preferRelativeResize="0"/>
          <p:nvPr/>
        </p:nvPicPr>
        <p:blipFill rotWithShape="1">
          <a:blip r:embed="rId3">
            <a:alphaModFix/>
          </a:blip>
          <a:srcRect b="0" l="0" r="0" t="0"/>
          <a:stretch/>
        </p:blipFill>
        <p:spPr>
          <a:xfrm>
            <a:off x="525676" y="3427043"/>
            <a:ext cx="1635027" cy="1425026"/>
          </a:xfrm>
          <a:prstGeom prst="rect">
            <a:avLst/>
          </a:prstGeom>
          <a:noFill/>
          <a:ln>
            <a:noFill/>
          </a:ln>
        </p:spPr>
      </p:pic>
      <p:sp>
        <p:nvSpPr>
          <p:cNvPr id="60" name="Google Shape;60;p1"/>
          <p:cNvSpPr txBox="1"/>
          <p:nvPr/>
        </p:nvSpPr>
        <p:spPr>
          <a:xfrm>
            <a:off x="2019298" y="3325486"/>
            <a:ext cx="2351093" cy="1424937"/>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sp>
        <p:nvSpPr>
          <p:cNvPr id="61" name="Google Shape;61;p1"/>
          <p:cNvSpPr txBox="1"/>
          <p:nvPr/>
        </p:nvSpPr>
        <p:spPr>
          <a:xfrm>
            <a:off x="3361072" y="3035300"/>
            <a:ext cx="571501" cy="787400"/>
          </a:xfrm>
          <a:prstGeom prst="rect">
            <a:avLst/>
          </a:prstGeom>
          <a:noFill/>
          <a:ln>
            <a:noFill/>
          </a:ln>
        </p:spPr>
        <p:txBody>
          <a:bodyPr anchorCtr="0" anchor="ctr" bIns="50800" lIns="50800" spcFirstLastPara="1" rIns="50800" wrap="square" tIns="50800">
            <a:spAutoFit/>
          </a:bodyPr>
          <a:lstStyle/>
          <a:p>
            <a:pPr indent="-357176" lvl="0" marL="496876" marR="0" rtl="0" algn="l">
              <a:lnSpc>
                <a:spcPct val="100000"/>
              </a:lnSpc>
              <a:spcBef>
                <a:spcPts val="0"/>
              </a:spcBef>
              <a:spcAft>
                <a:spcPts val="0"/>
              </a:spcAft>
              <a:buClr>
                <a:srgbClr val="000000"/>
              </a:buClr>
              <a:buSzPts val="1200"/>
              <a:buFont typeface="Times"/>
              <a:buChar char="•"/>
            </a:pPr>
            <a:br>
              <a:rPr b="0" i="0" lang="en-US" sz="1200" u="none" cap="none" strike="noStrike">
                <a:solidFill>
                  <a:srgbClr val="000000"/>
                </a:solidFill>
                <a:latin typeface="Times"/>
                <a:ea typeface="Times"/>
                <a:cs typeface="Times"/>
                <a:sym typeface="Times"/>
              </a:rPr>
            </a:br>
            <a:endParaRPr b="0" i="0" sz="1200" u="none" cap="none" strike="noStrike">
              <a:solidFill>
                <a:srgbClr val="000000"/>
              </a:solidFill>
              <a:latin typeface="Times"/>
              <a:ea typeface="Times"/>
              <a:cs typeface="Times"/>
              <a:sym typeface="Times"/>
            </a:endParaRPr>
          </a:p>
        </p:txBody>
      </p:sp>
      <p:pic>
        <p:nvPicPr>
          <p:cNvPr descr="sal25693_coA" id="62" name="Google Shape;62;p1"/>
          <p:cNvPicPr preferRelativeResize="0"/>
          <p:nvPr/>
        </p:nvPicPr>
        <p:blipFill rotWithShape="1">
          <a:blip r:embed="rId4">
            <a:alphaModFix/>
          </a:blip>
          <a:srcRect b="0" l="0" r="0" t="0"/>
          <a:stretch/>
        </p:blipFill>
        <p:spPr>
          <a:xfrm>
            <a:off x="5918511" y="3916283"/>
            <a:ext cx="1424110" cy="27956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9"/>
          <p:cNvGrpSpPr/>
          <p:nvPr/>
        </p:nvGrpSpPr>
        <p:grpSpPr>
          <a:xfrm>
            <a:off x="42742" y="-13269"/>
            <a:ext cx="2981285" cy="685804"/>
            <a:chOff x="0" y="0"/>
            <a:chExt cx="2981283" cy="685803"/>
          </a:xfrm>
        </p:grpSpPr>
        <p:pic>
          <p:nvPicPr>
            <p:cNvPr descr="Рисунок 7" id="185" name="Google Shape;185;p9"/>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186" name="Google Shape;186;p9"/>
            <p:cNvSpPr txBox="1"/>
            <p:nvPr/>
          </p:nvSpPr>
          <p:spPr>
            <a:xfrm>
              <a:off x="0" y="115570"/>
              <a:ext cx="2213529" cy="454659"/>
            </a:xfrm>
            <a:prstGeom prst="rect">
              <a:avLst/>
            </a:prstGeom>
            <a:noFill/>
            <a:ln>
              <a:noFill/>
            </a:ln>
          </p:spPr>
          <p:txBody>
            <a:bodyPr anchorCtr="0" anchor="t"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87" name="Google Shape;187;p9"/>
          <p:cNvSpPr txBox="1"/>
          <p:nvPr>
            <p:ph idx="4294967295" type="title"/>
          </p:nvPr>
        </p:nvSpPr>
        <p:spPr>
          <a:xfrm>
            <a:off x="841176" y="1261219"/>
            <a:ext cx="7799934" cy="4619873"/>
          </a:xfrm>
          <a:prstGeom prst="rect">
            <a:avLst/>
          </a:prstGeom>
          <a:noFill/>
          <a:ln>
            <a:noFill/>
          </a:ln>
        </p:spPr>
        <p:txBody>
          <a:bodyPr anchorCtr="0" anchor="ctr" bIns="45700" lIns="45700" spcFirstLastPara="1" rIns="45700" wrap="square" tIns="45700">
            <a:normAutofit fontScale="90000"/>
          </a:bodyPr>
          <a:lstStyle/>
          <a:p>
            <a:pPr indent="0" lvl="0" marL="0" marR="0" rtl="0" algn="just">
              <a:lnSpc>
                <a:spcPct val="100000"/>
              </a:lnSpc>
              <a:spcBef>
                <a:spcPts val="0"/>
              </a:spcBef>
              <a:spcAft>
                <a:spcPts val="0"/>
              </a:spcAft>
              <a:buClr>
                <a:srgbClr val="000000"/>
              </a:buClr>
              <a:buSzPct val="100000"/>
              <a:buFont typeface="Arial"/>
              <a:buNone/>
            </a:pPr>
            <a:r>
              <a:rPr lang="en-US" sz="2640"/>
              <a:t>Анатомиялық терминдерді жасау үшін көне грек және латын сөздері қолданылады. Дене құрылымдарын картаға түсірудің стандартты анықтамалық орны қалыпты анатомиялық позиция болып табылады. Дене аймақтары «бастың артқы жағы» сияқты қарапайым сөздер мен сөз тіркестеріне қарағанда дәлірек «желке» сияқты терминдер арқылы анықталады. Алдыңғы және артқы сияқты бағыттаушы терминдер дене құрылымдарының салыстырмалы орналасуын дәл сипаттау үшін өте маңызды.</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93" name="Google Shape;193;p10"/>
          <p:cNvSpPr txBox="1"/>
          <p:nvPr>
            <p:ph idx="4294967295" type="title"/>
          </p:nvPr>
        </p:nvSpPr>
        <p:spPr>
          <a:xfrm>
            <a:off x="842950" y="274625"/>
            <a:ext cx="7843800" cy="13194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000000"/>
              </a:buClr>
              <a:buSzPct val="100000"/>
              <a:buFont typeface="Arial"/>
              <a:buNone/>
            </a:pPr>
            <a:r>
              <a:rPr lang="en-US" sz="2816"/>
              <a:t>Анатомиялық позиция дегеніміз не және ол анатомиялық сипаттама үшін неліктен маңызды?</a:t>
            </a:r>
            <a:br>
              <a:rPr lang="en-US" sz="2816"/>
            </a:br>
            <a:endParaRPr/>
          </a:p>
        </p:txBody>
      </p:sp>
      <p:pic>
        <p:nvPicPr>
          <p:cNvPr descr="image.png" id="194" name="Google Shape;194;p10"/>
          <p:cNvPicPr preferRelativeResize="0"/>
          <p:nvPr/>
        </p:nvPicPr>
        <p:blipFill rotWithShape="1">
          <a:blip r:embed="rId3">
            <a:alphaModFix/>
          </a:blip>
          <a:srcRect b="0" l="0" r="0" t="0"/>
          <a:stretch/>
        </p:blipFill>
        <p:spPr>
          <a:xfrm>
            <a:off x="157162" y="1108075"/>
            <a:ext cx="2800351" cy="200025"/>
          </a:xfrm>
          <a:prstGeom prst="rect">
            <a:avLst/>
          </a:prstGeom>
          <a:noFill/>
          <a:ln>
            <a:noFill/>
          </a:ln>
        </p:spPr>
      </p:pic>
      <p:sp>
        <p:nvSpPr>
          <p:cNvPr id="195" name="Google Shape;195;p10"/>
          <p:cNvSpPr txBox="1"/>
          <p:nvPr/>
        </p:nvSpPr>
        <p:spPr>
          <a:xfrm>
            <a:off x="842962" y="6430962"/>
            <a:ext cx="1570038" cy="412498"/>
          </a:xfrm>
          <a:prstGeom prst="rect">
            <a:avLst/>
          </a:prstGeom>
          <a:solidFill>
            <a:srgbClr val="FFFFFF"/>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A.1</a:t>
            </a:r>
            <a:endParaRPr/>
          </a:p>
        </p:txBody>
      </p:sp>
      <p:sp>
        <p:nvSpPr>
          <p:cNvPr id="196" name="Google Shape;196;p10"/>
          <p:cNvSpPr txBox="1"/>
          <p:nvPr/>
        </p:nvSpPr>
        <p:spPr>
          <a:xfrm>
            <a:off x="125411" y="1177925"/>
            <a:ext cx="3584578"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A_01" id="197" name="Google Shape;197;p10"/>
          <p:cNvPicPr preferRelativeResize="0"/>
          <p:nvPr/>
        </p:nvPicPr>
        <p:blipFill rotWithShape="1">
          <a:blip r:embed="rId4">
            <a:alphaModFix/>
          </a:blip>
          <a:srcRect b="0" l="0" r="0" t="0"/>
          <a:stretch/>
        </p:blipFill>
        <p:spPr>
          <a:xfrm flipH="1">
            <a:off x="987425" y="1801812"/>
            <a:ext cx="1718424" cy="4471988"/>
          </a:xfrm>
          <a:prstGeom prst="rect">
            <a:avLst/>
          </a:prstGeom>
          <a:noFill/>
          <a:ln>
            <a:noFill/>
          </a:ln>
        </p:spPr>
      </p:pic>
      <p:sp>
        <p:nvSpPr>
          <p:cNvPr id="198" name="Google Shape;198;p10"/>
          <p:cNvSpPr txBox="1"/>
          <p:nvPr/>
        </p:nvSpPr>
        <p:spPr>
          <a:xfrm>
            <a:off x="466725" y="6240462"/>
            <a:ext cx="2974975"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 McGraw-Hill Companies/Joe DeGrandis, photographer </a:t>
            </a:r>
            <a:endParaRPr/>
          </a:p>
        </p:txBody>
      </p:sp>
      <p:grpSp>
        <p:nvGrpSpPr>
          <p:cNvPr id="199" name="Google Shape;199;p10"/>
          <p:cNvGrpSpPr/>
          <p:nvPr/>
        </p:nvGrpSpPr>
        <p:grpSpPr>
          <a:xfrm>
            <a:off x="173028" y="300215"/>
            <a:ext cx="778509" cy="799923"/>
            <a:chOff x="-1" y="-1"/>
            <a:chExt cx="778508" cy="799922"/>
          </a:xfrm>
        </p:grpSpPr>
        <p:sp>
          <p:nvSpPr>
            <p:cNvPr id="200" name="Google Shape;200;p10"/>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01" name="Google Shape;201;p10"/>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02" name="Google Shape;202;p10"/>
            <p:cNvGrpSpPr/>
            <p:nvPr/>
          </p:nvGrpSpPr>
          <p:grpSpPr>
            <a:xfrm>
              <a:off x="112866" y="115956"/>
              <a:ext cx="552894" cy="568042"/>
              <a:chOff x="-1" y="-1"/>
              <a:chExt cx="552893" cy="568041"/>
            </a:xfrm>
          </p:grpSpPr>
          <p:sp>
            <p:nvSpPr>
              <p:cNvPr id="203" name="Google Shape;203;p10"/>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04" name="Google Shape;204;p10"/>
              <p:cNvPicPr preferRelativeResize="0"/>
              <p:nvPr/>
            </p:nvPicPr>
            <p:blipFill rotWithShape="1">
              <a:blip r:embed="rId5">
                <a:alphaModFix/>
              </a:blip>
              <a:srcRect b="0" l="0" r="0" t="0"/>
              <a:stretch/>
            </p:blipFill>
            <p:spPr>
              <a:xfrm>
                <a:off x="2" y="-1"/>
                <a:ext cx="552890" cy="568041"/>
              </a:xfrm>
              <a:prstGeom prst="rect">
                <a:avLst/>
              </a:prstGeom>
              <a:noFill/>
              <a:ln>
                <a:noFill/>
              </a:ln>
            </p:spPr>
          </p:pic>
        </p:grpSp>
      </p:grpSp>
      <p:pic>
        <p:nvPicPr>
          <p:cNvPr descr="Screen Shot 2022-01-22 at 22.00.14.png" id="205" name="Google Shape;205;p10"/>
          <p:cNvPicPr preferRelativeResize="0"/>
          <p:nvPr/>
        </p:nvPicPr>
        <p:blipFill rotWithShape="1">
          <a:blip r:embed="rId6">
            <a:alphaModFix/>
          </a:blip>
          <a:srcRect b="0" l="0" r="0" t="0"/>
          <a:stretch/>
        </p:blipFill>
        <p:spPr>
          <a:xfrm>
            <a:off x="2994707" y="1728241"/>
            <a:ext cx="6349132" cy="43778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300"/>
                                        <p:tgtEl>
                                          <p:spTgt spid="199"/>
                                        </p:tgtEl>
                                        <p:attrNameLst>
                                          <p:attrName>ppt_w</p:attrName>
                                        </p:attrNameLst>
                                      </p:cBhvr>
                                      <p:tavLst>
                                        <p:tav fmla="" tm="0">
                                          <p:val>
                                            <p:strVal val="0"/>
                                          </p:val>
                                        </p:tav>
                                        <p:tav fmla="" tm="100000">
                                          <p:val>
                                            <p:strVal val="#ppt_w"/>
                                          </p:val>
                                        </p:tav>
                                      </p:tavLst>
                                    </p:anim>
                                    <p:anim calcmode="lin" valueType="num">
                                      <p:cBhvr additive="base">
                                        <p:cTn dur="300"/>
                                        <p:tgtEl>
                                          <p:spTgt spid="1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idx="12" type="sldNum"/>
          </p:nvPr>
        </p:nvSpPr>
        <p:spPr>
          <a:xfrm>
            <a:off x="8623304" y="6324600"/>
            <a:ext cx="29209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211" name="Google Shape;211;p11"/>
          <p:cNvSpPr txBox="1"/>
          <p:nvPr>
            <p:ph idx="4294967295" type="title"/>
          </p:nvPr>
        </p:nvSpPr>
        <p:spPr>
          <a:xfrm>
            <a:off x="457200" y="274637"/>
            <a:ext cx="8229600" cy="114300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000000"/>
              </a:buClr>
              <a:buSzPct val="100000"/>
              <a:buFont typeface="Arial"/>
              <a:buNone/>
            </a:pPr>
            <a:r>
              <a:rPr lang="en-US" sz="1892"/>
              <a:t>Анатомиялық позиция және оның анатомиялық сипаттама үшін маңыздылығы</a:t>
            </a:r>
            <a:r>
              <a:rPr lang="en-US" sz="1892"/>
              <a:t> </a:t>
            </a:r>
            <a:br>
              <a:rPr lang="en-US" sz="1892"/>
            </a:br>
            <a:endParaRPr/>
          </a:p>
        </p:txBody>
      </p:sp>
      <p:sp>
        <p:nvSpPr>
          <p:cNvPr id="212" name="Google Shape;212;p11"/>
          <p:cNvSpPr txBox="1"/>
          <p:nvPr>
            <p:ph idx="4294967295" type="body"/>
          </p:nvPr>
        </p:nvSpPr>
        <p:spPr>
          <a:xfrm>
            <a:off x="3200399" y="1447800"/>
            <a:ext cx="5618165" cy="4471988"/>
          </a:xfrm>
          <a:prstGeom prst="rect">
            <a:avLst/>
          </a:prstGeom>
          <a:noFill/>
          <a:ln>
            <a:noFill/>
          </a:ln>
        </p:spPr>
        <p:txBody>
          <a:bodyPr anchorCtr="0" anchor="t" bIns="45700" lIns="45700" spcFirstLastPara="1" rIns="45700" wrap="square" tIns="45700">
            <a:normAutofit lnSpcReduction="10000"/>
          </a:bodyPr>
          <a:lstStyle/>
          <a:p>
            <a:pPr indent="-165100" lvl="0" marL="342900" rtl="0" algn="l">
              <a:lnSpc>
                <a:spcPct val="100000"/>
              </a:lnSpc>
              <a:spcBef>
                <a:spcPts val="600"/>
              </a:spcBef>
              <a:spcAft>
                <a:spcPts val="0"/>
              </a:spcAft>
              <a:buNone/>
            </a:pPr>
            <a:r>
              <a:rPr lang="en-US" sz="2800"/>
              <a:t>Адам тік тұрады</a:t>
            </a:r>
            <a:endParaRPr sz="2800"/>
          </a:p>
          <a:p>
            <a:pPr indent="-165100" lvl="0" marL="342900" rtl="0" algn="l">
              <a:lnSpc>
                <a:spcPct val="100000"/>
              </a:lnSpc>
              <a:spcBef>
                <a:spcPts val="600"/>
              </a:spcBef>
              <a:spcAft>
                <a:spcPts val="0"/>
              </a:spcAft>
              <a:buNone/>
            </a:pPr>
            <a:r>
              <a:rPr lang="en-US" sz="2800"/>
              <a:t>Аяқтар еденге тегіс қойылған</a:t>
            </a:r>
            <a:endParaRPr sz="2800"/>
          </a:p>
          <a:p>
            <a:pPr indent="-165100" lvl="0" marL="342900" rtl="0" algn="l">
              <a:lnSpc>
                <a:spcPct val="100000"/>
              </a:lnSpc>
              <a:spcBef>
                <a:spcPts val="600"/>
              </a:spcBef>
              <a:spcAft>
                <a:spcPts val="0"/>
              </a:spcAft>
              <a:buNone/>
            </a:pPr>
            <a:r>
              <a:rPr lang="en-US" sz="2800"/>
              <a:t>Қолдар бүйірінде</a:t>
            </a:r>
            <a:endParaRPr sz="2800"/>
          </a:p>
          <a:p>
            <a:pPr indent="-165100" lvl="0" marL="342900" rtl="0" algn="l">
              <a:lnSpc>
                <a:spcPct val="100000"/>
              </a:lnSpc>
              <a:spcBef>
                <a:spcPts val="600"/>
              </a:spcBef>
              <a:spcAft>
                <a:spcPts val="0"/>
              </a:spcAft>
              <a:buNone/>
            </a:pPr>
            <a:r>
              <a:rPr lang="en-US" sz="2800"/>
              <a:t>Алақандар, бет және көздер алға қараған</a:t>
            </a:r>
            <a:endParaRPr sz="2800"/>
          </a:p>
          <a:p>
            <a:pPr indent="-165100" lvl="0" marL="342900" rtl="0" algn="l">
              <a:lnSpc>
                <a:spcPct val="100000"/>
              </a:lnSpc>
              <a:spcBef>
                <a:spcPts val="600"/>
              </a:spcBef>
              <a:spcAft>
                <a:spcPts val="0"/>
              </a:spcAft>
              <a:buClr>
                <a:srgbClr val="000000"/>
              </a:buClr>
              <a:buSzPts val="2800"/>
              <a:buFont typeface="Arial"/>
              <a:buNone/>
            </a:pPr>
            <a:r>
              <a:t/>
            </a:r>
            <a:endParaRPr sz="2800"/>
          </a:p>
          <a:p>
            <a:pPr indent="-342900" lvl="0" marL="342900" rtl="0" algn="l">
              <a:lnSpc>
                <a:spcPct val="100000"/>
              </a:lnSpc>
              <a:spcBef>
                <a:spcPts val="600"/>
              </a:spcBef>
              <a:spcAft>
                <a:spcPts val="0"/>
              </a:spcAft>
              <a:buClr>
                <a:srgbClr val="000000"/>
              </a:buClr>
              <a:buSzPts val="2800"/>
              <a:buFont typeface="Arial"/>
              <a:buChar char="•"/>
            </a:pPr>
            <a:r>
              <a:rPr b="0" lang="en-US" sz="2800"/>
              <a:t>Анатомиялық сипаттамалар мен диссекцияға арналған стандартты анықтамалық шеңбер</a:t>
            </a:r>
            <a:endParaRPr/>
          </a:p>
        </p:txBody>
      </p:sp>
      <p:pic>
        <p:nvPicPr>
          <p:cNvPr descr="image.png" id="213" name="Google Shape;213;p11"/>
          <p:cNvPicPr preferRelativeResize="0"/>
          <p:nvPr/>
        </p:nvPicPr>
        <p:blipFill rotWithShape="1">
          <a:blip r:embed="rId3">
            <a:alphaModFix/>
          </a:blip>
          <a:srcRect b="0" l="0" r="0" t="0"/>
          <a:stretch/>
        </p:blipFill>
        <p:spPr>
          <a:xfrm>
            <a:off x="157162" y="1108075"/>
            <a:ext cx="2800351" cy="200025"/>
          </a:xfrm>
          <a:prstGeom prst="rect">
            <a:avLst/>
          </a:prstGeom>
          <a:noFill/>
          <a:ln>
            <a:noFill/>
          </a:ln>
        </p:spPr>
      </p:pic>
      <p:sp>
        <p:nvSpPr>
          <p:cNvPr id="214" name="Google Shape;214;p11"/>
          <p:cNvSpPr txBox="1"/>
          <p:nvPr/>
        </p:nvSpPr>
        <p:spPr>
          <a:xfrm>
            <a:off x="842962" y="6430962"/>
            <a:ext cx="1570038" cy="412498"/>
          </a:xfrm>
          <a:prstGeom prst="rect">
            <a:avLst/>
          </a:prstGeom>
          <a:solidFill>
            <a:srgbClr val="FFFFFF"/>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A.1</a:t>
            </a:r>
            <a:endParaRPr/>
          </a:p>
        </p:txBody>
      </p:sp>
      <p:sp>
        <p:nvSpPr>
          <p:cNvPr id="215" name="Google Shape;215;p11"/>
          <p:cNvSpPr txBox="1"/>
          <p:nvPr/>
        </p:nvSpPr>
        <p:spPr>
          <a:xfrm>
            <a:off x="125411" y="1177925"/>
            <a:ext cx="3584578"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A_01" id="216" name="Google Shape;216;p11"/>
          <p:cNvPicPr preferRelativeResize="0"/>
          <p:nvPr/>
        </p:nvPicPr>
        <p:blipFill rotWithShape="1">
          <a:blip r:embed="rId4">
            <a:alphaModFix/>
          </a:blip>
          <a:srcRect b="0" l="0" r="0" t="0"/>
          <a:stretch/>
        </p:blipFill>
        <p:spPr>
          <a:xfrm flipH="1">
            <a:off x="987425" y="1801812"/>
            <a:ext cx="1718424" cy="4471988"/>
          </a:xfrm>
          <a:prstGeom prst="rect">
            <a:avLst/>
          </a:prstGeom>
          <a:noFill/>
          <a:ln>
            <a:noFill/>
          </a:ln>
        </p:spPr>
      </p:pic>
      <p:sp>
        <p:nvSpPr>
          <p:cNvPr id="217" name="Google Shape;217;p11"/>
          <p:cNvSpPr txBox="1"/>
          <p:nvPr/>
        </p:nvSpPr>
        <p:spPr>
          <a:xfrm>
            <a:off x="466725" y="6240462"/>
            <a:ext cx="2974975"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 McGraw-Hill Companies/Joe DeGrandis, photographer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223" name="Google Shape;223;p12"/>
          <p:cNvSpPr txBox="1"/>
          <p:nvPr>
            <p:ph idx="4294967295" type="title"/>
          </p:nvPr>
        </p:nvSpPr>
        <p:spPr>
          <a:xfrm>
            <a:off x="555625" y="152398"/>
            <a:ext cx="8229600" cy="1143004"/>
          </a:xfrm>
          <a:prstGeom prst="rect">
            <a:avLst/>
          </a:prstGeom>
          <a:noFill/>
          <a:ln>
            <a:noFill/>
          </a:ln>
        </p:spPr>
        <p:txBody>
          <a:bodyPr anchorCtr="0" anchor="ctr" bIns="45700" lIns="45700" spcFirstLastPara="1" rIns="45700" wrap="square" tIns="45700">
            <a:normAutofit fontScale="90000"/>
          </a:bodyPr>
          <a:lstStyle/>
          <a:p>
            <a:pPr indent="0" lvl="0" marL="0" marR="0" rtl="0" algn="ctr">
              <a:lnSpc>
                <a:spcPct val="100000"/>
              </a:lnSpc>
              <a:spcBef>
                <a:spcPts val="0"/>
              </a:spcBef>
              <a:spcAft>
                <a:spcPts val="0"/>
              </a:spcAft>
              <a:buClr>
                <a:srgbClr val="000000"/>
              </a:buClr>
              <a:buSzPct val="100000"/>
              <a:buFont typeface="Arial"/>
              <a:buNone/>
            </a:pPr>
            <a:r>
              <a:rPr lang="en-US" sz="4000"/>
              <a:t>Анатомиялық жазықтықтар мен қималар</a:t>
            </a:r>
            <a:endParaRPr/>
          </a:p>
        </p:txBody>
      </p:sp>
      <p:sp>
        <p:nvSpPr>
          <p:cNvPr id="224" name="Google Shape;224;p12"/>
          <p:cNvSpPr txBox="1"/>
          <p:nvPr>
            <p:ph idx="4294967295" type="body"/>
          </p:nvPr>
        </p:nvSpPr>
        <p:spPr>
          <a:xfrm>
            <a:off x="3650207" y="1314426"/>
            <a:ext cx="5114382" cy="4991149"/>
          </a:xfrm>
          <a:prstGeom prst="rect">
            <a:avLst/>
          </a:prstGeom>
          <a:noFill/>
          <a:ln>
            <a:noFill/>
          </a:ln>
        </p:spPr>
        <p:txBody>
          <a:bodyPr anchorCtr="0" anchor="t" bIns="45700" lIns="45700" spcFirstLastPara="1" rIns="45700" wrap="square" tIns="45700">
            <a:normAutofit fontScale="92500" lnSpcReduction="20000"/>
          </a:bodyPr>
          <a:lstStyle/>
          <a:p>
            <a:pPr indent="-331470" lvl="0" marL="342900" rtl="0" algn="l">
              <a:lnSpc>
                <a:spcPct val="100000"/>
              </a:lnSpc>
              <a:spcBef>
                <a:spcPts val="0"/>
              </a:spcBef>
              <a:spcAft>
                <a:spcPts val="0"/>
              </a:spcAft>
              <a:buClr>
                <a:srgbClr val="000000"/>
              </a:buClr>
              <a:buSzPct val="100000"/>
              <a:buFont typeface="Arial"/>
              <a:buChar char="•"/>
            </a:pPr>
            <a:r>
              <a:rPr lang="en-US" sz="2400"/>
              <a:t>Қима </a:t>
            </a:r>
            <a:r>
              <a:rPr lang="en-US" sz="2400"/>
              <a:t> </a:t>
            </a:r>
            <a:r>
              <a:rPr b="0" lang="en-US"/>
              <a:t>ішкі анатомияны ашу үшін қажетті кесіндіні білдіреді</a:t>
            </a:r>
            <a:endParaRPr b="0"/>
          </a:p>
          <a:p>
            <a:pPr indent="-331470" lvl="0" marL="342900" rtl="0" algn="l">
              <a:lnSpc>
                <a:spcPct val="100000"/>
              </a:lnSpc>
              <a:spcBef>
                <a:spcPts val="500"/>
              </a:spcBef>
              <a:spcAft>
                <a:spcPts val="0"/>
              </a:spcAft>
              <a:buClr>
                <a:srgbClr val="000000"/>
              </a:buClr>
              <a:buSzPct val="100000"/>
              <a:buFont typeface="Arial"/>
              <a:buChar char="•"/>
            </a:pPr>
            <a:r>
              <a:rPr lang="en-US" sz="2400"/>
              <a:t>Жазықтық дене арқылы өтетін  жазық бетті білдіреді</a:t>
            </a:r>
            <a:endParaRPr sz="2400"/>
          </a:p>
          <a:p>
            <a:pPr indent="0" lvl="0" marL="342900" rtl="0" algn="l">
              <a:lnSpc>
                <a:spcPct val="100000"/>
              </a:lnSpc>
              <a:spcBef>
                <a:spcPts val="500"/>
              </a:spcBef>
              <a:spcAft>
                <a:spcPts val="0"/>
              </a:spcAft>
              <a:buNone/>
            </a:pPr>
            <a:r>
              <a:t/>
            </a:r>
            <a:endParaRPr sz="2400"/>
          </a:p>
          <a:p>
            <a:pPr indent="-276225" lvl="1" marL="742950" rtl="0" algn="l">
              <a:lnSpc>
                <a:spcPct val="100000"/>
              </a:lnSpc>
              <a:spcBef>
                <a:spcPts val="0"/>
              </a:spcBef>
              <a:spcAft>
                <a:spcPts val="0"/>
              </a:spcAft>
              <a:buClr>
                <a:srgbClr val="000000"/>
              </a:buClr>
              <a:buSzPct val="100000"/>
              <a:buFont typeface="Arial"/>
              <a:buChar char="–"/>
            </a:pPr>
            <a:r>
              <a:rPr lang="en-US" sz="2000"/>
              <a:t>Сагиттальды жазықтық </a:t>
            </a:r>
            <a:r>
              <a:rPr b="0" lang="en-US" sz="2000"/>
              <a:t>денені оң және сол жақ аймақтарға бөледі</a:t>
            </a:r>
            <a:endParaRPr b="0"/>
          </a:p>
          <a:p>
            <a:pPr indent="-233680" lvl="2" marL="1143000" rtl="0" algn="l">
              <a:lnSpc>
                <a:spcPct val="100000"/>
              </a:lnSpc>
              <a:spcBef>
                <a:spcPts val="0"/>
              </a:spcBef>
              <a:spcAft>
                <a:spcPts val="0"/>
              </a:spcAft>
              <a:buClr>
                <a:srgbClr val="000000"/>
              </a:buClr>
              <a:buSzPct val="100000"/>
              <a:buFont typeface="Arial"/>
              <a:buChar char="•"/>
            </a:pPr>
            <a:r>
              <a:rPr lang="en-US" sz="1816"/>
              <a:t>ортаңғы (ортаңғы сагиттальды) жазықтық денені немесе мүшені тең жартыға бөледі</a:t>
            </a:r>
            <a:endParaRPr b="0" sz="3416"/>
          </a:p>
          <a:p>
            <a:pPr indent="-276225" lvl="1" marL="742950" rtl="0" algn="l">
              <a:lnSpc>
                <a:spcPct val="100000"/>
              </a:lnSpc>
              <a:spcBef>
                <a:spcPts val="0"/>
              </a:spcBef>
              <a:spcAft>
                <a:spcPts val="0"/>
              </a:spcAft>
              <a:buClr>
                <a:srgbClr val="000000"/>
              </a:buClr>
              <a:buSzPct val="100000"/>
              <a:buFont typeface="Arial"/>
              <a:buChar char="–"/>
            </a:pPr>
            <a:r>
              <a:rPr lang="en-US" sz="2000"/>
              <a:t>Фронтальды  (тәждік) жазықтық </a:t>
            </a:r>
            <a:r>
              <a:rPr b="0" lang="en-US" sz="2000"/>
              <a:t>денені алдыңғы  және артқы бөліктерге бөледі.</a:t>
            </a:r>
            <a:endParaRPr b="0"/>
          </a:p>
          <a:p>
            <a:pPr indent="-276225" lvl="1" marL="742950" rtl="0" algn="l">
              <a:lnSpc>
                <a:spcPct val="100000"/>
              </a:lnSpc>
              <a:spcBef>
                <a:spcPts val="0"/>
              </a:spcBef>
              <a:spcAft>
                <a:spcPts val="0"/>
              </a:spcAft>
              <a:buClr>
                <a:srgbClr val="000000"/>
              </a:buClr>
              <a:buSzPct val="100000"/>
              <a:buFont typeface="Arial"/>
              <a:buChar char="–"/>
            </a:pPr>
            <a:r>
              <a:rPr lang="en-US" sz="2000"/>
              <a:t>Транверсус  (көлденең) жазықтық </a:t>
            </a:r>
            <a:r>
              <a:rPr b="0" lang="en-US" sz="2000"/>
              <a:t>денені жоғарғы және төменгі бөліктерге бөледі.</a:t>
            </a:r>
            <a:endParaRPr b="0"/>
          </a:p>
        </p:txBody>
      </p:sp>
      <p:pic>
        <p:nvPicPr>
          <p:cNvPr descr="image.png" id="225" name="Google Shape;225;p12"/>
          <p:cNvPicPr preferRelativeResize="0"/>
          <p:nvPr/>
        </p:nvPicPr>
        <p:blipFill rotWithShape="1">
          <a:blip r:embed="rId3">
            <a:alphaModFix/>
          </a:blip>
          <a:srcRect b="0" l="0" r="0" t="0"/>
          <a:stretch/>
        </p:blipFill>
        <p:spPr>
          <a:xfrm>
            <a:off x="287336" y="1381125"/>
            <a:ext cx="2800352" cy="200025"/>
          </a:xfrm>
          <a:prstGeom prst="rect">
            <a:avLst/>
          </a:prstGeom>
          <a:noFill/>
          <a:ln>
            <a:noFill/>
          </a:ln>
        </p:spPr>
      </p:pic>
      <p:pic>
        <p:nvPicPr>
          <p:cNvPr descr="image.png" id="226" name="Google Shape;226;p12"/>
          <p:cNvPicPr preferRelativeResize="0"/>
          <p:nvPr/>
        </p:nvPicPr>
        <p:blipFill rotWithShape="1">
          <a:blip r:embed="rId3">
            <a:alphaModFix/>
          </a:blip>
          <a:srcRect b="0" l="0" r="0" t="0"/>
          <a:stretch/>
        </p:blipFill>
        <p:spPr>
          <a:xfrm>
            <a:off x="1103312" y="1370012"/>
            <a:ext cx="2800351" cy="200027"/>
          </a:xfrm>
          <a:prstGeom prst="rect">
            <a:avLst/>
          </a:prstGeom>
          <a:noFill/>
          <a:ln>
            <a:noFill/>
          </a:ln>
        </p:spPr>
      </p:pic>
      <p:sp>
        <p:nvSpPr>
          <p:cNvPr id="227" name="Google Shape;227;p12"/>
          <p:cNvSpPr txBox="1"/>
          <p:nvPr/>
        </p:nvSpPr>
        <p:spPr>
          <a:xfrm>
            <a:off x="957262" y="6291262"/>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A.3</a:t>
            </a:r>
            <a:endParaRPr/>
          </a:p>
        </p:txBody>
      </p:sp>
      <p:sp>
        <p:nvSpPr>
          <p:cNvPr id="228" name="Google Shape;228;p12"/>
          <p:cNvSpPr txBox="1"/>
          <p:nvPr/>
        </p:nvSpPr>
        <p:spPr>
          <a:xfrm>
            <a:off x="180975" y="1139825"/>
            <a:ext cx="3546475"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A_03" id="229" name="Google Shape;229;p12"/>
          <p:cNvPicPr preferRelativeResize="0"/>
          <p:nvPr/>
        </p:nvPicPr>
        <p:blipFill rotWithShape="1">
          <a:blip r:embed="rId4">
            <a:alphaModFix/>
          </a:blip>
          <a:srcRect b="0" l="0" r="0" t="0"/>
          <a:stretch/>
        </p:blipFill>
        <p:spPr>
          <a:xfrm>
            <a:off x="215900" y="1387475"/>
            <a:ext cx="3360738" cy="4527550"/>
          </a:xfrm>
          <a:prstGeom prst="rect">
            <a:avLst/>
          </a:prstGeom>
          <a:noFill/>
          <a:ln>
            <a:noFill/>
          </a:ln>
        </p:spPr>
      </p:pic>
      <p:sp>
        <p:nvSpPr>
          <p:cNvPr id="230" name="Google Shape;230;p12"/>
          <p:cNvSpPr txBox="1"/>
          <p:nvPr/>
        </p:nvSpPr>
        <p:spPr>
          <a:xfrm>
            <a:off x="180975" y="5892800"/>
            <a:ext cx="3546475"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 McGraw-Hill Companies/Joe DeGrandis, photographer </a:t>
            </a:r>
            <a:endParaRPr/>
          </a:p>
        </p:txBody>
      </p:sp>
      <p:cxnSp>
        <p:nvCxnSpPr>
          <p:cNvPr id="231" name="Google Shape;231;p12"/>
          <p:cNvCxnSpPr/>
          <p:nvPr/>
        </p:nvCxnSpPr>
        <p:spPr>
          <a:xfrm flipH="1">
            <a:off x="2622548" y="2208211"/>
            <a:ext cx="307977" cy="1589"/>
          </a:xfrm>
          <a:prstGeom prst="straightConnector1">
            <a:avLst/>
          </a:prstGeom>
          <a:noFill/>
          <a:ln cap="flat" cmpd="sng" w="11100">
            <a:solidFill>
              <a:srgbClr val="FFFFFF"/>
            </a:solidFill>
            <a:prstDash val="solid"/>
            <a:round/>
            <a:headEnd len="sm" w="sm" type="none"/>
            <a:tailEnd len="sm" w="sm" type="none"/>
          </a:ln>
        </p:spPr>
      </p:cxnSp>
      <p:sp>
        <p:nvSpPr>
          <p:cNvPr id="232" name="Google Shape;232;p12"/>
          <p:cNvSpPr/>
          <p:nvPr/>
        </p:nvSpPr>
        <p:spPr>
          <a:xfrm>
            <a:off x="611187" y="3013075"/>
            <a:ext cx="65089" cy="219075"/>
          </a:xfrm>
          <a:custGeom>
            <a:rect b="b" l="l" r="r" t="t"/>
            <a:pathLst>
              <a:path extrusionOk="0" h="21600" w="21600">
                <a:moveTo>
                  <a:pt x="0" y="0"/>
                </a:moveTo>
                <a:lnTo>
                  <a:pt x="21600" y="0"/>
                </a:lnTo>
                <a:lnTo>
                  <a:pt x="21600" y="21600"/>
                </a:lnTo>
              </a:path>
            </a:pathLst>
          </a:custGeom>
          <a:noFill/>
          <a:ln cap="flat" cmpd="sng" w="111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33" name="Google Shape;233;p12"/>
          <p:cNvCxnSpPr/>
          <p:nvPr/>
        </p:nvCxnSpPr>
        <p:spPr>
          <a:xfrm flipH="1">
            <a:off x="2854324" y="4410073"/>
            <a:ext cx="65090" cy="1590"/>
          </a:xfrm>
          <a:prstGeom prst="straightConnector1">
            <a:avLst/>
          </a:prstGeom>
          <a:noFill/>
          <a:ln cap="flat" cmpd="sng" w="11100">
            <a:solidFill>
              <a:srgbClr val="FFFFFF"/>
            </a:solidFill>
            <a:prstDash val="solid"/>
            <a:round/>
            <a:headEnd len="sm" w="sm" type="none"/>
            <a:tailEnd len="sm" w="sm" type="none"/>
          </a:ln>
        </p:spPr>
      </p:cxnSp>
      <p:sp>
        <p:nvSpPr>
          <p:cNvPr id="234" name="Google Shape;234;p12"/>
          <p:cNvSpPr txBox="1"/>
          <p:nvPr/>
        </p:nvSpPr>
        <p:spPr>
          <a:xfrm>
            <a:off x="2968625" y="2141536"/>
            <a:ext cx="529134" cy="3506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Frontal</a:t>
            </a:r>
            <a:endParaRPr/>
          </a:p>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plane</a:t>
            </a:r>
            <a:endParaRPr/>
          </a:p>
        </p:txBody>
      </p:sp>
      <p:sp>
        <p:nvSpPr>
          <p:cNvPr id="235" name="Google Shape;235;p12"/>
          <p:cNvSpPr txBox="1"/>
          <p:nvPr/>
        </p:nvSpPr>
        <p:spPr>
          <a:xfrm>
            <a:off x="231775" y="2813050"/>
            <a:ext cx="817637" cy="3506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Transverse</a:t>
            </a:r>
            <a:endParaRPr/>
          </a:p>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plane</a:t>
            </a:r>
            <a:endParaRPr/>
          </a:p>
        </p:txBody>
      </p:sp>
      <p:sp>
        <p:nvSpPr>
          <p:cNvPr id="236" name="Google Shape;236;p12"/>
          <p:cNvSpPr txBox="1"/>
          <p:nvPr/>
        </p:nvSpPr>
        <p:spPr>
          <a:xfrm>
            <a:off x="2959100" y="4340225"/>
            <a:ext cx="563141" cy="3506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Sagittal</a:t>
            </a:r>
            <a:endParaRPr/>
          </a:p>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Arial"/>
                <a:ea typeface="Arial"/>
                <a:cs typeface="Arial"/>
                <a:sym typeface="Arial"/>
              </a:rPr>
              <a:t>plane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idx="12" type="sldNum"/>
          </p:nvPr>
        </p:nvSpPr>
        <p:spPr>
          <a:xfrm>
            <a:off x="8176262" y="6248398"/>
            <a:ext cx="281937" cy="28708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Times New Roman"/>
              <a:buNone/>
            </a:pPr>
            <a:fld id="{00000000-1234-1234-1234-123412341234}" type="slidenum">
              <a:rPr lang="en-US" sz="1400">
                <a:latin typeface="Times New Roman"/>
                <a:ea typeface="Times New Roman"/>
                <a:cs typeface="Times New Roman"/>
                <a:sym typeface="Times New Roman"/>
              </a:rPr>
              <a:t>‹#›</a:t>
            </a:fld>
            <a:endParaRPr/>
          </a:p>
        </p:txBody>
      </p:sp>
      <p:pic>
        <p:nvPicPr>
          <p:cNvPr descr="shi25707_0121_01" id="242" name="Google Shape;242;p13"/>
          <p:cNvPicPr preferRelativeResize="0"/>
          <p:nvPr/>
        </p:nvPicPr>
        <p:blipFill rotWithShape="1">
          <a:blip r:embed="rId3">
            <a:alphaModFix/>
          </a:blip>
          <a:srcRect b="0" l="0" r="0" t="0"/>
          <a:stretch/>
        </p:blipFill>
        <p:spPr>
          <a:xfrm>
            <a:off x="1287462" y="2038350"/>
            <a:ext cx="6457952" cy="4237038"/>
          </a:xfrm>
          <a:prstGeom prst="rect">
            <a:avLst/>
          </a:prstGeom>
          <a:noFill/>
          <a:ln>
            <a:noFill/>
          </a:ln>
        </p:spPr>
      </p:pic>
      <p:sp>
        <p:nvSpPr>
          <p:cNvPr id="243" name="Google Shape;243;p13"/>
          <p:cNvSpPr txBox="1"/>
          <p:nvPr/>
        </p:nvSpPr>
        <p:spPr>
          <a:xfrm>
            <a:off x="1317624" y="5953123"/>
            <a:ext cx="13422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Фронталь бойындағы кесінді</a:t>
            </a:r>
            <a:endParaRPr/>
          </a:p>
        </p:txBody>
      </p:sp>
      <p:sp>
        <p:nvSpPr>
          <p:cNvPr id="244" name="Google Shape;244;p13"/>
          <p:cNvSpPr txBox="1"/>
          <p:nvPr/>
        </p:nvSpPr>
        <p:spPr>
          <a:xfrm>
            <a:off x="6276975" y="4841873"/>
            <a:ext cx="15648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Көлденең бойындағы кесінді жазықтық</a:t>
            </a:r>
            <a:endParaRPr/>
          </a:p>
        </p:txBody>
      </p:sp>
      <p:sp>
        <p:nvSpPr>
          <p:cNvPr id="245" name="Google Shape;245;p13"/>
          <p:cNvSpPr txBox="1"/>
          <p:nvPr/>
        </p:nvSpPr>
        <p:spPr>
          <a:xfrm>
            <a:off x="1317625" y="3492498"/>
            <a:ext cx="10626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Ортаңғы жазықтық бойындағы кесінді</a:t>
            </a:r>
            <a:endParaRPr/>
          </a:p>
        </p:txBody>
      </p:sp>
      <p:sp>
        <p:nvSpPr>
          <p:cNvPr id="246" name="Google Shape;246;p13"/>
          <p:cNvSpPr txBox="1"/>
          <p:nvPr/>
        </p:nvSpPr>
        <p:spPr>
          <a:xfrm>
            <a:off x="5457823" y="3368675"/>
            <a:ext cx="565746" cy="3395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Transverse</a:t>
            </a:r>
            <a:endParaRPr/>
          </a:p>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(horizontal)</a:t>
            </a:r>
            <a:endParaRPr/>
          </a:p>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plane</a:t>
            </a:r>
            <a:endParaRPr/>
          </a:p>
        </p:txBody>
      </p:sp>
      <p:sp>
        <p:nvSpPr>
          <p:cNvPr id="247" name="Google Shape;247;p13"/>
          <p:cNvSpPr txBox="1"/>
          <p:nvPr/>
        </p:nvSpPr>
        <p:spPr>
          <a:xfrm>
            <a:off x="2895599" y="5789612"/>
            <a:ext cx="447328" cy="3395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Frontal</a:t>
            </a:r>
            <a:endParaRPr/>
          </a:p>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(coronal)</a:t>
            </a:r>
            <a:endParaRPr/>
          </a:p>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plane</a:t>
            </a:r>
            <a:endParaRPr/>
          </a:p>
        </p:txBody>
      </p:sp>
      <p:sp>
        <p:nvSpPr>
          <p:cNvPr id="248" name="Google Shape;248;p13"/>
          <p:cNvSpPr txBox="1"/>
          <p:nvPr/>
        </p:nvSpPr>
        <p:spPr>
          <a:xfrm>
            <a:off x="5456237" y="2757484"/>
            <a:ext cx="588715" cy="2252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Parasagittal</a:t>
            </a:r>
            <a:endParaRPr/>
          </a:p>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plane</a:t>
            </a:r>
            <a:endParaRPr/>
          </a:p>
        </p:txBody>
      </p:sp>
      <p:sp>
        <p:nvSpPr>
          <p:cNvPr id="249" name="Google Shape;249;p13"/>
          <p:cNvSpPr txBox="1"/>
          <p:nvPr/>
        </p:nvSpPr>
        <p:spPr>
          <a:xfrm>
            <a:off x="2792409" y="2722559"/>
            <a:ext cx="616696" cy="3395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Median</a:t>
            </a:r>
            <a:endParaRPr/>
          </a:p>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(midsagittal)</a:t>
            </a:r>
            <a:endParaRPr/>
          </a:p>
          <a:p>
            <a:pPr indent="0" lvl="0" marL="0" marR="0" rtl="0" algn="l">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plane</a:t>
            </a:r>
            <a:endParaRPr/>
          </a:p>
        </p:txBody>
      </p:sp>
      <p:cxnSp>
        <p:nvCxnSpPr>
          <p:cNvPr id="250" name="Google Shape;250;p13"/>
          <p:cNvCxnSpPr/>
          <p:nvPr/>
        </p:nvCxnSpPr>
        <p:spPr>
          <a:xfrm>
            <a:off x="5594348" y="3760787"/>
            <a:ext cx="1590" cy="260354"/>
          </a:xfrm>
          <a:prstGeom prst="straightConnector1">
            <a:avLst/>
          </a:prstGeom>
          <a:noFill/>
          <a:ln cap="flat" cmpd="sng" w="12700">
            <a:solidFill>
              <a:srgbClr val="FFFFFF"/>
            </a:solidFill>
            <a:prstDash val="solid"/>
            <a:round/>
            <a:headEnd len="sm" w="sm" type="none"/>
            <a:tailEnd len="sm" w="sm" type="none"/>
          </a:ln>
        </p:spPr>
      </p:cxnSp>
      <p:cxnSp>
        <p:nvCxnSpPr>
          <p:cNvPr id="251" name="Google Shape;251;p13"/>
          <p:cNvCxnSpPr/>
          <p:nvPr/>
        </p:nvCxnSpPr>
        <p:spPr>
          <a:xfrm>
            <a:off x="3309937" y="5853112"/>
            <a:ext cx="163516" cy="1590"/>
          </a:xfrm>
          <a:prstGeom prst="straightConnector1">
            <a:avLst/>
          </a:prstGeom>
          <a:noFill/>
          <a:ln cap="flat" cmpd="sng" w="12700">
            <a:solidFill>
              <a:srgbClr val="FFFFFF"/>
            </a:solidFill>
            <a:prstDash val="solid"/>
            <a:round/>
            <a:headEnd len="sm" w="sm" type="none"/>
            <a:tailEnd len="sm" w="sm" type="none"/>
          </a:ln>
        </p:spPr>
      </p:cxnSp>
      <p:sp>
        <p:nvSpPr>
          <p:cNvPr id="252" name="Google Shape;252;p13"/>
          <p:cNvSpPr/>
          <p:nvPr/>
        </p:nvSpPr>
        <p:spPr>
          <a:xfrm>
            <a:off x="3055934" y="2597150"/>
            <a:ext cx="331791" cy="130177"/>
          </a:xfrm>
          <a:custGeom>
            <a:rect b="b" l="l" r="r" t="t"/>
            <a:pathLst>
              <a:path extrusionOk="0" h="21600" w="21600">
                <a:moveTo>
                  <a:pt x="0" y="21600"/>
                </a:moveTo>
                <a:lnTo>
                  <a:pt x="0" y="0"/>
                </a:lnTo>
                <a:lnTo>
                  <a:pt x="2160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53" name="Google Shape;253;p13"/>
          <p:cNvSpPr/>
          <p:nvPr/>
        </p:nvSpPr>
        <p:spPr>
          <a:xfrm>
            <a:off x="5421312" y="2597150"/>
            <a:ext cx="307979" cy="141288"/>
          </a:xfrm>
          <a:custGeom>
            <a:rect b="b" l="l" r="r" t="t"/>
            <a:pathLst>
              <a:path extrusionOk="0" h="21600" w="21600">
                <a:moveTo>
                  <a:pt x="21600" y="21600"/>
                </a:moveTo>
                <a:lnTo>
                  <a:pt x="21600" y="0"/>
                </a:lnTo>
                <a:lnTo>
                  <a:pt x="0" y="0"/>
                </a:lnTo>
              </a:path>
            </a:pathLst>
          </a:custGeom>
          <a:noFill/>
          <a:ln cap="flat" cmpd="sng" w="127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254" name="Google Shape;254;p13"/>
          <p:cNvSpPr txBox="1"/>
          <p:nvPr>
            <p:ph idx="4294967295" type="title"/>
          </p:nvPr>
        </p:nvSpPr>
        <p:spPr>
          <a:xfrm>
            <a:off x="555625" y="152398"/>
            <a:ext cx="8229600"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FFFFFF"/>
              </a:buClr>
              <a:buSzPts val="4400"/>
              <a:buFont typeface="Times New Roman"/>
              <a:buNone/>
            </a:pPr>
            <a:r>
              <a:rPr lang="en-US">
                <a:solidFill>
                  <a:srgbClr val="FFFFFF"/>
                </a:solidFill>
                <a:latin typeface="Times New Roman"/>
                <a:ea typeface="Times New Roman"/>
                <a:cs typeface="Times New Roman"/>
                <a:sym typeface="Times New Roman"/>
              </a:rPr>
              <a:t>Anatomical Planes and Sections</a:t>
            </a:r>
            <a:endParaRPr/>
          </a:p>
        </p:txBody>
      </p:sp>
      <p:sp>
        <p:nvSpPr>
          <p:cNvPr id="255" name="Google Shape;255;p13"/>
          <p:cNvSpPr txBox="1"/>
          <p:nvPr/>
        </p:nvSpPr>
        <p:spPr>
          <a:xfrm>
            <a:off x="609968" y="635818"/>
            <a:ext cx="7924200" cy="1323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lang="en-US" sz="4000"/>
              <a:t>Анатомиялық жазықтықтар мен қималар</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4"/>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261" name="Google Shape;261;p14"/>
          <p:cNvSpPr txBox="1"/>
          <p:nvPr>
            <p:ph idx="4294967295" type="body"/>
          </p:nvPr>
        </p:nvSpPr>
        <p:spPr>
          <a:xfrm>
            <a:off x="36512" y="5475162"/>
            <a:ext cx="8610601" cy="1676401"/>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100000"/>
              </a:lnSpc>
              <a:spcBef>
                <a:spcPts val="0"/>
              </a:spcBef>
              <a:spcAft>
                <a:spcPts val="0"/>
              </a:spcAft>
              <a:buClr>
                <a:srgbClr val="000000"/>
              </a:buClr>
              <a:buSzPts val="2800"/>
              <a:buFont typeface="Arial"/>
              <a:buNone/>
            </a:pPr>
            <a:r>
              <a:rPr lang="en-US" sz="2800"/>
              <a:t>    Sagittal 		          Frontal	         	Transverse</a:t>
            </a:r>
            <a:endParaRPr/>
          </a:p>
        </p:txBody>
      </p:sp>
      <p:pic>
        <p:nvPicPr>
          <p:cNvPr descr="image.png" id="262" name="Google Shape;262;p14"/>
          <p:cNvPicPr preferRelativeResize="0"/>
          <p:nvPr/>
        </p:nvPicPr>
        <p:blipFill rotWithShape="1">
          <a:blip r:embed="rId3">
            <a:alphaModFix/>
          </a:blip>
          <a:srcRect b="0" l="0" r="0" t="0"/>
          <a:stretch/>
        </p:blipFill>
        <p:spPr>
          <a:xfrm>
            <a:off x="0" y="1587500"/>
            <a:ext cx="2800350" cy="200025"/>
          </a:xfrm>
          <a:prstGeom prst="rect">
            <a:avLst/>
          </a:prstGeom>
          <a:noFill/>
          <a:ln>
            <a:noFill/>
          </a:ln>
        </p:spPr>
      </p:pic>
      <p:pic>
        <p:nvPicPr>
          <p:cNvPr descr="image.png" id="263" name="Google Shape;263;p14"/>
          <p:cNvPicPr preferRelativeResize="0"/>
          <p:nvPr/>
        </p:nvPicPr>
        <p:blipFill rotWithShape="1">
          <a:blip r:embed="rId3">
            <a:alphaModFix/>
          </a:blip>
          <a:srcRect b="0" l="0" r="0" t="0"/>
          <a:stretch/>
        </p:blipFill>
        <p:spPr>
          <a:xfrm>
            <a:off x="3335337" y="1477962"/>
            <a:ext cx="2800352" cy="200027"/>
          </a:xfrm>
          <a:prstGeom prst="rect">
            <a:avLst/>
          </a:prstGeom>
          <a:noFill/>
          <a:ln>
            <a:noFill/>
          </a:ln>
        </p:spPr>
      </p:pic>
      <p:pic>
        <p:nvPicPr>
          <p:cNvPr descr="image.png" id="264" name="Google Shape;264;p14"/>
          <p:cNvPicPr preferRelativeResize="0"/>
          <p:nvPr/>
        </p:nvPicPr>
        <p:blipFill rotWithShape="1">
          <a:blip r:embed="rId3">
            <a:alphaModFix/>
          </a:blip>
          <a:srcRect b="0" l="0" r="0" t="0"/>
          <a:stretch/>
        </p:blipFill>
        <p:spPr>
          <a:xfrm>
            <a:off x="6100762" y="1543050"/>
            <a:ext cx="2800352" cy="200025"/>
          </a:xfrm>
          <a:prstGeom prst="rect">
            <a:avLst/>
          </a:prstGeom>
          <a:noFill/>
          <a:ln>
            <a:noFill/>
          </a:ln>
        </p:spPr>
      </p:pic>
      <p:pic>
        <p:nvPicPr>
          <p:cNvPr descr="image.png" id="265" name="Google Shape;265;p14"/>
          <p:cNvPicPr preferRelativeResize="0"/>
          <p:nvPr/>
        </p:nvPicPr>
        <p:blipFill rotWithShape="1">
          <a:blip r:embed="rId4">
            <a:alphaModFix/>
          </a:blip>
          <a:srcRect b="0" l="0" r="0" t="0"/>
          <a:stretch/>
        </p:blipFill>
        <p:spPr>
          <a:xfrm>
            <a:off x="3781425" y="4433887"/>
            <a:ext cx="1800225" cy="514352"/>
          </a:xfrm>
          <a:prstGeom prst="rect">
            <a:avLst/>
          </a:prstGeom>
          <a:noFill/>
          <a:ln>
            <a:noFill/>
          </a:ln>
        </p:spPr>
      </p:pic>
      <p:sp>
        <p:nvSpPr>
          <p:cNvPr id="266" name="Google Shape;266;p14"/>
          <p:cNvSpPr txBox="1"/>
          <p:nvPr/>
        </p:nvSpPr>
        <p:spPr>
          <a:xfrm>
            <a:off x="3886200" y="6107112"/>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A.4</a:t>
            </a:r>
            <a:endParaRPr/>
          </a:p>
        </p:txBody>
      </p:sp>
      <p:pic>
        <p:nvPicPr>
          <p:cNvPr descr="sal25693_30_04" id="267" name="Google Shape;267;p14"/>
          <p:cNvPicPr preferRelativeResize="0"/>
          <p:nvPr/>
        </p:nvPicPr>
        <p:blipFill rotWithShape="1">
          <a:blip r:embed="rId5">
            <a:alphaModFix/>
          </a:blip>
          <a:srcRect b="0" l="0" r="0" t="0"/>
          <a:stretch/>
        </p:blipFill>
        <p:spPr>
          <a:xfrm>
            <a:off x="2789236" y="1087437"/>
            <a:ext cx="3576639" cy="3856038"/>
          </a:xfrm>
          <a:prstGeom prst="rect">
            <a:avLst/>
          </a:prstGeom>
          <a:noFill/>
          <a:ln>
            <a:noFill/>
          </a:ln>
        </p:spPr>
      </p:pic>
      <p:sp>
        <p:nvSpPr>
          <p:cNvPr id="268" name="Google Shape;268;p14"/>
          <p:cNvSpPr txBox="1"/>
          <p:nvPr/>
        </p:nvSpPr>
        <p:spPr>
          <a:xfrm>
            <a:off x="2728911" y="876300"/>
            <a:ext cx="3579814"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269" name="Google Shape;269;p14"/>
          <p:cNvSpPr txBox="1"/>
          <p:nvPr/>
        </p:nvSpPr>
        <p:spPr>
          <a:xfrm>
            <a:off x="4957762" y="2865436"/>
            <a:ext cx="174861"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a:t>
            </a:r>
            <a:endParaRPr/>
          </a:p>
        </p:txBody>
      </p:sp>
      <p:sp>
        <p:nvSpPr>
          <p:cNvPr id="270" name="Google Shape;270;p14"/>
          <p:cNvSpPr txBox="1"/>
          <p:nvPr/>
        </p:nvSpPr>
        <p:spPr>
          <a:xfrm>
            <a:off x="3001961" y="2865436"/>
            <a:ext cx="167917"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a:t>
            </a:r>
            <a:endParaRPr/>
          </a:p>
        </p:txBody>
      </p:sp>
      <p:sp>
        <p:nvSpPr>
          <p:cNvPr id="271" name="Google Shape;271;p14"/>
          <p:cNvSpPr txBox="1"/>
          <p:nvPr/>
        </p:nvSpPr>
        <p:spPr>
          <a:xfrm>
            <a:off x="3830637" y="4964112"/>
            <a:ext cx="167916"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5"/>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277" name="Google Shape;277;p15"/>
          <p:cNvSpPr txBox="1"/>
          <p:nvPr>
            <p:ph idx="4294967295" type="title"/>
          </p:nvPr>
        </p:nvSpPr>
        <p:spPr>
          <a:xfrm>
            <a:off x="1169789" y="212934"/>
            <a:ext cx="7131448" cy="689374"/>
          </a:xfrm>
          <a:prstGeom prst="rect">
            <a:avLst/>
          </a:prstGeom>
          <a:noFill/>
          <a:ln>
            <a:noFill/>
          </a:ln>
        </p:spPr>
        <p:txBody>
          <a:bodyPr anchorCtr="0" anchor="ctr" bIns="45700" lIns="45700" spcFirstLastPara="1" rIns="45700" wrap="square" tIns="45700">
            <a:normAutofit fontScale="90000"/>
          </a:bodyPr>
          <a:lstStyle/>
          <a:p>
            <a:pPr indent="0" lvl="0" marL="0" marR="0" rtl="0" algn="just">
              <a:lnSpc>
                <a:spcPct val="100000"/>
              </a:lnSpc>
              <a:spcBef>
                <a:spcPts val="0"/>
              </a:spcBef>
              <a:spcAft>
                <a:spcPts val="0"/>
              </a:spcAft>
              <a:buClr>
                <a:srgbClr val="000000"/>
              </a:buClr>
              <a:buSzPct val="100000"/>
              <a:buFont typeface="Arial"/>
              <a:buNone/>
            </a:pPr>
            <a:r>
              <a:rPr lang="en-US" sz="2120"/>
              <a:t>Суреттерден қандай анатомиялық бөлімдерді көруге болады?</a:t>
            </a:r>
            <a:endParaRPr/>
          </a:p>
        </p:txBody>
      </p:sp>
      <p:pic>
        <p:nvPicPr>
          <p:cNvPr descr="image.png" id="278" name="Google Shape;278;p15"/>
          <p:cNvPicPr preferRelativeResize="0"/>
          <p:nvPr/>
        </p:nvPicPr>
        <p:blipFill rotWithShape="1">
          <a:blip r:embed="rId3">
            <a:alphaModFix/>
          </a:blip>
          <a:srcRect b="0" l="0" r="0" t="0"/>
          <a:stretch/>
        </p:blipFill>
        <p:spPr>
          <a:xfrm>
            <a:off x="0" y="1587500"/>
            <a:ext cx="2800350" cy="200025"/>
          </a:xfrm>
          <a:prstGeom prst="rect">
            <a:avLst/>
          </a:prstGeom>
          <a:noFill/>
          <a:ln>
            <a:noFill/>
          </a:ln>
        </p:spPr>
      </p:pic>
      <p:pic>
        <p:nvPicPr>
          <p:cNvPr descr="image.png" id="279" name="Google Shape;279;p15"/>
          <p:cNvPicPr preferRelativeResize="0"/>
          <p:nvPr/>
        </p:nvPicPr>
        <p:blipFill rotWithShape="1">
          <a:blip r:embed="rId3">
            <a:alphaModFix/>
          </a:blip>
          <a:srcRect b="0" l="0" r="0" t="0"/>
          <a:stretch/>
        </p:blipFill>
        <p:spPr>
          <a:xfrm>
            <a:off x="3335337" y="1477962"/>
            <a:ext cx="2800352" cy="200027"/>
          </a:xfrm>
          <a:prstGeom prst="rect">
            <a:avLst/>
          </a:prstGeom>
          <a:noFill/>
          <a:ln>
            <a:noFill/>
          </a:ln>
        </p:spPr>
      </p:pic>
      <p:pic>
        <p:nvPicPr>
          <p:cNvPr descr="image.png" id="280" name="Google Shape;280;p15"/>
          <p:cNvPicPr preferRelativeResize="0"/>
          <p:nvPr/>
        </p:nvPicPr>
        <p:blipFill rotWithShape="1">
          <a:blip r:embed="rId3">
            <a:alphaModFix/>
          </a:blip>
          <a:srcRect b="0" l="0" r="0" t="0"/>
          <a:stretch/>
        </p:blipFill>
        <p:spPr>
          <a:xfrm>
            <a:off x="6100762" y="1543050"/>
            <a:ext cx="2800352" cy="200025"/>
          </a:xfrm>
          <a:prstGeom prst="rect">
            <a:avLst/>
          </a:prstGeom>
          <a:noFill/>
          <a:ln>
            <a:noFill/>
          </a:ln>
        </p:spPr>
      </p:pic>
      <p:pic>
        <p:nvPicPr>
          <p:cNvPr descr="image.png" id="281" name="Google Shape;281;p15"/>
          <p:cNvPicPr preferRelativeResize="0"/>
          <p:nvPr/>
        </p:nvPicPr>
        <p:blipFill rotWithShape="1">
          <a:blip r:embed="rId4">
            <a:alphaModFix/>
          </a:blip>
          <a:srcRect b="0" l="0" r="0" t="0"/>
          <a:stretch/>
        </p:blipFill>
        <p:spPr>
          <a:xfrm>
            <a:off x="3781425" y="4433887"/>
            <a:ext cx="1800225" cy="514352"/>
          </a:xfrm>
          <a:prstGeom prst="rect">
            <a:avLst/>
          </a:prstGeom>
          <a:noFill/>
          <a:ln>
            <a:noFill/>
          </a:ln>
        </p:spPr>
      </p:pic>
      <p:sp>
        <p:nvSpPr>
          <p:cNvPr id="282" name="Google Shape;282;p15"/>
          <p:cNvSpPr txBox="1"/>
          <p:nvPr/>
        </p:nvSpPr>
        <p:spPr>
          <a:xfrm>
            <a:off x="3886200" y="6107112"/>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A.4</a:t>
            </a:r>
            <a:endParaRPr/>
          </a:p>
        </p:txBody>
      </p:sp>
      <p:pic>
        <p:nvPicPr>
          <p:cNvPr descr="sal25693_30_04" id="283" name="Google Shape;283;p15"/>
          <p:cNvPicPr preferRelativeResize="0"/>
          <p:nvPr/>
        </p:nvPicPr>
        <p:blipFill rotWithShape="1">
          <a:blip r:embed="rId5">
            <a:alphaModFix/>
          </a:blip>
          <a:srcRect b="0" l="0" r="0" t="0"/>
          <a:stretch/>
        </p:blipFill>
        <p:spPr>
          <a:xfrm>
            <a:off x="2789236" y="1087437"/>
            <a:ext cx="3576639" cy="3856038"/>
          </a:xfrm>
          <a:prstGeom prst="rect">
            <a:avLst/>
          </a:prstGeom>
          <a:noFill/>
          <a:ln>
            <a:noFill/>
          </a:ln>
        </p:spPr>
      </p:pic>
      <p:sp>
        <p:nvSpPr>
          <p:cNvPr id="284" name="Google Shape;284;p15"/>
          <p:cNvSpPr txBox="1"/>
          <p:nvPr/>
        </p:nvSpPr>
        <p:spPr>
          <a:xfrm>
            <a:off x="2728911" y="876300"/>
            <a:ext cx="3579814"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285" name="Google Shape;285;p15"/>
          <p:cNvSpPr txBox="1"/>
          <p:nvPr/>
        </p:nvSpPr>
        <p:spPr>
          <a:xfrm>
            <a:off x="4957762" y="2865436"/>
            <a:ext cx="1120416"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 Frontal section</a:t>
            </a:r>
            <a:endParaRPr/>
          </a:p>
        </p:txBody>
      </p:sp>
      <p:sp>
        <p:nvSpPr>
          <p:cNvPr id="286" name="Google Shape;286;p15"/>
          <p:cNvSpPr txBox="1"/>
          <p:nvPr/>
        </p:nvSpPr>
        <p:spPr>
          <a:xfrm>
            <a:off x="3001961" y="2865436"/>
            <a:ext cx="1141811"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 Sagittal section</a:t>
            </a:r>
            <a:endParaRPr/>
          </a:p>
        </p:txBody>
      </p:sp>
      <p:sp>
        <p:nvSpPr>
          <p:cNvPr id="287" name="Google Shape;287;p15"/>
          <p:cNvSpPr txBox="1"/>
          <p:nvPr/>
        </p:nvSpPr>
        <p:spPr>
          <a:xfrm>
            <a:off x="3830637" y="4964112"/>
            <a:ext cx="135389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 Transverse section</a:t>
            </a:r>
            <a:endParaRPr/>
          </a:p>
        </p:txBody>
      </p:sp>
      <p:grpSp>
        <p:nvGrpSpPr>
          <p:cNvPr id="288" name="Google Shape;288;p15"/>
          <p:cNvGrpSpPr/>
          <p:nvPr/>
        </p:nvGrpSpPr>
        <p:grpSpPr>
          <a:xfrm>
            <a:off x="173028" y="157659"/>
            <a:ext cx="778509" cy="799923"/>
            <a:chOff x="-1" y="-1"/>
            <a:chExt cx="778508" cy="799922"/>
          </a:xfrm>
        </p:grpSpPr>
        <p:sp>
          <p:nvSpPr>
            <p:cNvPr id="289" name="Google Shape;289;p15"/>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90" name="Google Shape;290;p15"/>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91" name="Google Shape;291;p15"/>
            <p:cNvGrpSpPr/>
            <p:nvPr/>
          </p:nvGrpSpPr>
          <p:grpSpPr>
            <a:xfrm>
              <a:off x="112866" y="115956"/>
              <a:ext cx="552894" cy="568042"/>
              <a:chOff x="-1" y="-1"/>
              <a:chExt cx="552893" cy="568041"/>
            </a:xfrm>
          </p:grpSpPr>
          <p:sp>
            <p:nvSpPr>
              <p:cNvPr id="292" name="Google Shape;292;p15"/>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93" name="Google Shape;293;p15"/>
              <p:cNvPicPr preferRelativeResize="0"/>
              <p:nvPr/>
            </p:nvPicPr>
            <p:blipFill rotWithShape="1">
              <a:blip r:embed="rId6">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300"/>
                                        <p:tgtEl>
                                          <p:spTgt spid="288"/>
                                        </p:tgtEl>
                                        <p:attrNameLst>
                                          <p:attrName>ppt_w</p:attrName>
                                        </p:attrNameLst>
                                      </p:cBhvr>
                                      <p:tavLst>
                                        <p:tav fmla="" tm="0">
                                          <p:val>
                                            <p:strVal val="0"/>
                                          </p:val>
                                        </p:tav>
                                        <p:tav fmla="" tm="100000">
                                          <p:val>
                                            <p:strVal val="#ppt_w"/>
                                          </p:val>
                                        </p:tav>
                                      </p:tavLst>
                                    </p:anim>
                                    <p:anim calcmode="lin" valueType="num">
                                      <p:cBhvr additive="base">
                                        <p:cTn dur="300"/>
                                        <p:tgtEl>
                                          <p:spTgt spid="2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299" name="Google Shape;299;p16"/>
          <p:cNvSpPr txBox="1"/>
          <p:nvPr>
            <p:ph idx="4294967295" type="title"/>
          </p:nvPr>
        </p:nvSpPr>
        <p:spPr>
          <a:xfrm>
            <a:off x="964009" y="183464"/>
            <a:ext cx="7340601" cy="523400"/>
          </a:xfrm>
          <a:prstGeom prst="rect">
            <a:avLst/>
          </a:prstGeom>
          <a:noFill/>
          <a:ln>
            <a:noFill/>
          </a:ln>
        </p:spPr>
        <p:txBody>
          <a:bodyPr anchorCtr="0" anchor="ctr" bIns="45700" lIns="45700" spcFirstLastPara="1" rIns="45700" wrap="square" tIns="45700">
            <a:normAutofit fontScale="90000"/>
          </a:bodyPr>
          <a:lstStyle/>
          <a:p>
            <a:pPr indent="0" lvl="0" marL="0" marR="0" rtl="0" algn="ctr">
              <a:lnSpc>
                <a:spcPct val="100000"/>
              </a:lnSpc>
              <a:spcBef>
                <a:spcPts val="0"/>
              </a:spcBef>
              <a:spcAft>
                <a:spcPts val="0"/>
              </a:spcAft>
              <a:buClr>
                <a:srgbClr val="000000"/>
              </a:buClr>
              <a:buSzPct val="100000"/>
              <a:buFont typeface="Arial"/>
              <a:buNone/>
            </a:pPr>
            <a:r>
              <a:rPr lang="en-US" sz="3036"/>
              <a:t>Мына суретте қандай қима көрініп тұр</a:t>
            </a:r>
            <a:r>
              <a:rPr lang="en-US" sz="3036"/>
              <a:t>?</a:t>
            </a:r>
            <a:endParaRPr/>
          </a:p>
        </p:txBody>
      </p:sp>
      <p:pic>
        <p:nvPicPr>
          <p:cNvPr descr="image.png" id="300" name="Google Shape;300;p16"/>
          <p:cNvPicPr preferRelativeResize="0"/>
          <p:nvPr/>
        </p:nvPicPr>
        <p:blipFill rotWithShape="1">
          <a:blip r:embed="rId3">
            <a:alphaModFix/>
          </a:blip>
          <a:srcRect b="0" l="0" r="0" t="0"/>
          <a:stretch/>
        </p:blipFill>
        <p:spPr>
          <a:xfrm>
            <a:off x="3729037" y="1200150"/>
            <a:ext cx="2257427" cy="228600"/>
          </a:xfrm>
          <a:prstGeom prst="rect">
            <a:avLst/>
          </a:prstGeom>
          <a:noFill/>
          <a:ln>
            <a:noFill/>
          </a:ln>
        </p:spPr>
      </p:pic>
      <p:pic>
        <p:nvPicPr>
          <p:cNvPr descr="image.png" id="301" name="Google Shape;301;p16"/>
          <p:cNvPicPr preferRelativeResize="0"/>
          <p:nvPr/>
        </p:nvPicPr>
        <p:blipFill rotWithShape="1">
          <a:blip r:embed="rId4">
            <a:alphaModFix/>
          </a:blip>
          <a:srcRect b="0" l="0" r="0" t="0"/>
          <a:stretch/>
        </p:blipFill>
        <p:spPr>
          <a:xfrm>
            <a:off x="2289175" y="1189037"/>
            <a:ext cx="2257425" cy="228602"/>
          </a:xfrm>
          <a:prstGeom prst="rect">
            <a:avLst/>
          </a:prstGeom>
          <a:noFill/>
          <a:ln>
            <a:noFill/>
          </a:ln>
        </p:spPr>
      </p:pic>
      <p:sp>
        <p:nvSpPr>
          <p:cNvPr id="302" name="Google Shape;302;p16"/>
          <p:cNvSpPr txBox="1"/>
          <p:nvPr/>
        </p:nvSpPr>
        <p:spPr>
          <a:xfrm>
            <a:off x="7389811" y="5921375"/>
            <a:ext cx="1570039"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A.17</a:t>
            </a:r>
            <a:endParaRPr/>
          </a:p>
        </p:txBody>
      </p:sp>
      <p:sp>
        <p:nvSpPr>
          <p:cNvPr id="303" name="Google Shape;303;p16"/>
          <p:cNvSpPr txBox="1"/>
          <p:nvPr/>
        </p:nvSpPr>
        <p:spPr>
          <a:xfrm>
            <a:off x="2432050" y="866775"/>
            <a:ext cx="4170363" cy="17743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A_17" id="304" name="Google Shape;304;p16"/>
          <p:cNvPicPr preferRelativeResize="0"/>
          <p:nvPr/>
        </p:nvPicPr>
        <p:blipFill rotWithShape="1">
          <a:blip r:embed="rId5">
            <a:alphaModFix/>
          </a:blip>
          <a:srcRect b="0" l="0" r="0" t="0"/>
          <a:stretch/>
        </p:blipFill>
        <p:spPr>
          <a:xfrm>
            <a:off x="2076450" y="1101725"/>
            <a:ext cx="4673600" cy="5462588"/>
          </a:xfrm>
          <a:prstGeom prst="rect">
            <a:avLst/>
          </a:prstGeom>
          <a:noFill/>
          <a:ln>
            <a:noFill/>
          </a:ln>
        </p:spPr>
      </p:pic>
      <p:sp>
        <p:nvSpPr>
          <p:cNvPr id="305" name="Google Shape;305;p16"/>
          <p:cNvSpPr txBox="1"/>
          <p:nvPr/>
        </p:nvSpPr>
        <p:spPr>
          <a:xfrm>
            <a:off x="2381250" y="6548436"/>
            <a:ext cx="4170363" cy="17743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 McGraw-Hill Companies/Rebecca Gray, photographer/Don Kincaid, dissections </a:t>
            </a:r>
            <a:endParaRPr/>
          </a:p>
        </p:txBody>
      </p:sp>
      <p:cxnSp>
        <p:nvCxnSpPr>
          <p:cNvPr id="306" name="Google Shape;306;p16"/>
          <p:cNvCxnSpPr/>
          <p:nvPr/>
        </p:nvCxnSpPr>
        <p:spPr>
          <a:xfrm flipH="1">
            <a:off x="4887912" y="1943098"/>
            <a:ext cx="1903414" cy="1591"/>
          </a:xfrm>
          <a:prstGeom prst="straightConnector1">
            <a:avLst/>
          </a:prstGeom>
          <a:noFill/>
          <a:ln cap="flat" cmpd="sng" w="14275">
            <a:solidFill>
              <a:srgbClr val="FFFFFF"/>
            </a:solidFill>
            <a:prstDash val="solid"/>
            <a:round/>
            <a:headEnd len="sm" w="sm" type="none"/>
            <a:tailEnd len="sm" w="sm" type="none"/>
          </a:ln>
        </p:spPr>
      </p:cxnSp>
      <p:cxnSp>
        <p:nvCxnSpPr>
          <p:cNvPr id="307" name="Google Shape;307;p16"/>
          <p:cNvCxnSpPr/>
          <p:nvPr/>
        </p:nvCxnSpPr>
        <p:spPr>
          <a:xfrm flipH="1">
            <a:off x="4668837" y="3067050"/>
            <a:ext cx="2122489" cy="1588"/>
          </a:xfrm>
          <a:prstGeom prst="straightConnector1">
            <a:avLst/>
          </a:prstGeom>
          <a:noFill/>
          <a:ln cap="flat" cmpd="sng" w="14275">
            <a:solidFill>
              <a:srgbClr val="FFFFFF"/>
            </a:solidFill>
            <a:prstDash val="solid"/>
            <a:round/>
            <a:headEnd len="sm" w="sm" type="none"/>
            <a:tailEnd len="sm" w="sm" type="none"/>
          </a:ln>
        </p:spPr>
      </p:cxnSp>
      <p:cxnSp>
        <p:nvCxnSpPr>
          <p:cNvPr id="308" name="Google Shape;308;p16"/>
          <p:cNvCxnSpPr/>
          <p:nvPr/>
        </p:nvCxnSpPr>
        <p:spPr>
          <a:xfrm flipH="1">
            <a:off x="5230812" y="3351212"/>
            <a:ext cx="1560515" cy="1590"/>
          </a:xfrm>
          <a:prstGeom prst="straightConnector1">
            <a:avLst/>
          </a:prstGeom>
          <a:noFill/>
          <a:ln cap="flat" cmpd="sng" w="14275">
            <a:solidFill>
              <a:srgbClr val="FFFFFF"/>
            </a:solidFill>
            <a:prstDash val="solid"/>
            <a:round/>
            <a:headEnd len="sm" w="sm" type="none"/>
            <a:tailEnd len="sm" w="sm" type="none"/>
          </a:ln>
        </p:spPr>
      </p:cxnSp>
      <p:sp>
        <p:nvSpPr>
          <p:cNvPr id="309" name="Google Shape;309;p16"/>
          <p:cNvSpPr/>
          <p:nvPr/>
        </p:nvSpPr>
        <p:spPr>
          <a:xfrm>
            <a:off x="4611687" y="3829050"/>
            <a:ext cx="2173289" cy="88900"/>
          </a:xfrm>
          <a:custGeom>
            <a:rect b="b" l="l" r="r" t="t"/>
            <a:pathLst>
              <a:path extrusionOk="0" h="21600" w="21600">
                <a:moveTo>
                  <a:pt x="21600" y="21600"/>
                </a:moveTo>
                <a:lnTo>
                  <a:pt x="0" y="21600"/>
                </a:lnTo>
                <a:lnTo>
                  <a:pt x="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10" name="Google Shape;310;p16"/>
          <p:cNvCxnSpPr/>
          <p:nvPr/>
        </p:nvCxnSpPr>
        <p:spPr>
          <a:xfrm flipH="1">
            <a:off x="4570412" y="4397375"/>
            <a:ext cx="2220914" cy="1589"/>
          </a:xfrm>
          <a:prstGeom prst="straightConnector1">
            <a:avLst/>
          </a:prstGeom>
          <a:noFill/>
          <a:ln cap="flat" cmpd="sng" w="14275">
            <a:solidFill>
              <a:srgbClr val="FFFFFF"/>
            </a:solidFill>
            <a:prstDash val="solid"/>
            <a:round/>
            <a:headEnd len="sm" w="sm" type="none"/>
            <a:tailEnd len="sm" w="sm" type="none"/>
          </a:ln>
        </p:spPr>
      </p:cxnSp>
      <p:cxnSp>
        <p:nvCxnSpPr>
          <p:cNvPr id="311" name="Google Shape;311;p16"/>
          <p:cNvCxnSpPr/>
          <p:nvPr/>
        </p:nvCxnSpPr>
        <p:spPr>
          <a:xfrm flipH="1">
            <a:off x="4611687" y="4892673"/>
            <a:ext cx="2179639" cy="1590"/>
          </a:xfrm>
          <a:prstGeom prst="straightConnector1">
            <a:avLst/>
          </a:prstGeom>
          <a:noFill/>
          <a:ln cap="flat" cmpd="sng" w="14275">
            <a:solidFill>
              <a:srgbClr val="FFFFFF"/>
            </a:solidFill>
            <a:prstDash val="solid"/>
            <a:round/>
            <a:headEnd len="sm" w="sm" type="none"/>
            <a:tailEnd len="sm" w="sm" type="none"/>
          </a:ln>
        </p:spPr>
      </p:cxnSp>
      <p:cxnSp>
        <p:nvCxnSpPr>
          <p:cNvPr id="312" name="Google Shape;312;p16"/>
          <p:cNvCxnSpPr/>
          <p:nvPr/>
        </p:nvCxnSpPr>
        <p:spPr>
          <a:xfrm flipH="1">
            <a:off x="4911723" y="5494337"/>
            <a:ext cx="1879603" cy="1589"/>
          </a:xfrm>
          <a:prstGeom prst="straightConnector1">
            <a:avLst/>
          </a:prstGeom>
          <a:noFill/>
          <a:ln cap="flat" cmpd="sng" w="14275">
            <a:solidFill>
              <a:srgbClr val="FFFFFF"/>
            </a:solidFill>
            <a:prstDash val="solid"/>
            <a:round/>
            <a:headEnd len="sm" w="sm" type="none"/>
            <a:tailEnd len="sm" w="sm" type="none"/>
          </a:ln>
        </p:spPr>
      </p:cxnSp>
      <p:cxnSp>
        <p:nvCxnSpPr>
          <p:cNvPr id="313" name="Google Shape;313;p16"/>
          <p:cNvCxnSpPr/>
          <p:nvPr/>
        </p:nvCxnSpPr>
        <p:spPr>
          <a:xfrm flipH="1">
            <a:off x="1873250" y="5813425"/>
            <a:ext cx="2803526" cy="1589"/>
          </a:xfrm>
          <a:prstGeom prst="straightConnector1">
            <a:avLst/>
          </a:prstGeom>
          <a:noFill/>
          <a:ln cap="flat" cmpd="sng" w="14275">
            <a:solidFill>
              <a:srgbClr val="FFFFFF"/>
            </a:solidFill>
            <a:prstDash val="solid"/>
            <a:round/>
            <a:headEnd len="sm" w="sm" type="none"/>
            <a:tailEnd len="sm" w="sm" type="none"/>
          </a:ln>
        </p:spPr>
      </p:cxnSp>
      <p:cxnSp>
        <p:nvCxnSpPr>
          <p:cNvPr id="314" name="Google Shape;314;p16"/>
          <p:cNvCxnSpPr/>
          <p:nvPr/>
        </p:nvCxnSpPr>
        <p:spPr>
          <a:xfrm flipH="1">
            <a:off x="1739900" y="5553075"/>
            <a:ext cx="2481264" cy="1589"/>
          </a:xfrm>
          <a:prstGeom prst="straightConnector1">
            <a:avLst/>
          </a:prstGeom>
          <a:noFill/>
          <a:ln cap="flat" cmpd="sng" w="14275">
            <a:solidFill>
              <a:srgbClr val="FFFFFF"/>
            </a:solidFill>
            <a:prstDash val="solid"/>
            <a:round/>
            <a:headEnd len="sm" w="sm" type="none"/>
            <a:tailEnd len="sm" w="sm" type="none"/>
          </a:ln>
        </p:spPr>
      </p:cxnSp>
      <p:cxnSp>
        <p:nvCxnSpPr>
          <p:cNvPr id="315" name="Google Shape;315;p16"/>
          <p:cNvCxnSpPr/>
          <p:nvPr/>
        </p:nvCxnSpPr>
        <p:spPr>
          <a:xfrm flipH="1">
            <a:off x="1673225" y="5300662"/>
            <a:ext cx="2420939" cy="1589"/>
          </a:xfrm>
          <a:prstGeom prst="straightConnector1">
            <a:avLst/>
          </a:prstGeom>
          <a:noFill/>
          <a:ln cap="flat" cmpd="sng" w="14275">
            <a:solidFill>
              <a:srgbClr val="FFFFFF"/>
            </a:solidFill>
            <a:prstDash val="solid"/>
            <a:round/>
            <a:headEnd len="sm" w="sm" type="none"/>
            <a:tailEnd len="sm" w="sm" type="none"/>
          </a:ln>
        </p:spPr>
      </p:cxnSp>
      <p:cxnSp>
        <p:nvCxnSpPr>
          <p:cNvPr id="316" name="Google Shape;316;p16"/>
          <p:cNvCxnSpPr/>
          <p:nvPr/>
        </p:nvCxnSpPr>
        <p:spPr>
          <a:xfrm flipH="1">
            <a:off x="1849436" y="5138736"/>
            <a:ext cx="2039939" cy="3"/>
          </a:xfrm>
          <a:prstGeom prst="straightConnector1">
            <a:avLst/>
          </a:prstGeom>
          <a:noFill/>
          <a:ln cap="flat" cmpd="sng" w="14275">
            <a:solidFill>
              <a:srgbClr val="FFFFFF"/>
            </a:solidFill>
            <a:prstDash val="solid"/>
            <a:round/>
            <a:headEnd len="sm" w="sm" type="none"/>
            <a:tailEnd len="sm" w="sm" type="none"/>
          </a:ln>
        </p:spPr>
      </p:cxnSp>
      <p:cxnSp>
        <p:nvCxnSpPr>
          <p:cNvPr id="317" name="Google Shape;317;p16"/>
          <p:cNvCxnSpPr/>
          <p:nvPr/>
        </p:nvCxnSpPr>
        <p:spPr>
          <a:xfrm flipH="1">
            <a:off x="1746248" y="4681537"/>
            <a:ext cx="2371727" cy="1589"/>
          </a:xfrm>
          <a:prstGeom prst="straightConnector1">
            <a:avLst/>
          </a:prstGeom>
          <a:noFill/>
          <a:ln cap="flat" cmpd="sng" w="14275">
            <a:solidFill>
              <a:srgbClr val="FFFFFF"/>
            </a:solidFill>
            <a:prstDash val="solid"/>
            <a:round/>
            <a:headEnd len="sm" w="sm" type="none"/>
            <a:tailEnd len="sm" w="sm" type="none"/>
          </a:ln>
        </p:spPr>
      </p:cxnSp>
      <p:cxnSp>
        <p:nvCxnSpPr>
          <p:cNvPr id="318" name="Google Shape;318;p16"/>
          <p:cNvCxnSpPr/>
          <p:nvPr/>
        </p:nvCxnSpPr>
        <p:spPr>
          <a:xfrm flipH="1">
            <a:off x="1782761" y="4505324"/>
            <a:ext cx="2165352" cy="1589"/>
          </a:xfrm>
          <a:prstGeom prst="straightConnector1">
            <a:avLst/>
          </a:prstGeom>
          <a:noFill/>
          <a:ln cap="flat" cmpd="sng" w="14275">
            <a:solidFill>
              <a:srgbClr val="FFFFFF"/>
            </a:solidFill>
            <a:prstDash val="solid"/>
            <a:round/>
            <a:headEnd len="sm" w="sm" type="none"/>
            <a:tailEnd len="sm" w="sm" type="none"/>
          </a:ln>
        </p:spPr>
      </p:cxnSp>
      <p:cxnSp>
        <p:nvCxnSpPr>
          <p:cNvPr id="319" name="Google Shape;319;p16"/>
          <p:cNvCxnSpPr/>
          <p:nvPr/>
        </p:nvCxnSpPr>
        <p:spPr>
          <a:xfrm flipH="1">
            <a:off x="1709736" y="3959223"/>
            <a:ext cx="1560515" cy="1590"/>
          </a:xfrm>
          <a:prstGeom prst="straightConnector1">
            <a:avLst/>
          </a:prstGeom>
          <a:noFill/>
          <a:ln cap="flat" cmpd="sng" w="14275">
            <a:solidFill>
              <a:srgbClr val="FFFFFF"/>
            </a:solidFill>
            <a:prstDash val="solid"/>
            <a:round/>
            <a:headEnd len="sm" w="sm" type="none"/>
            <a:tailEnd len="sm" w="sm" type="none"/>
          </a:ln>
        </p:spPr>
      </p:cxnSp>
      <p:cxnSp>
        <p:nvCxnSpPr>
          <p:cNvPr id="320" name="Google Shape;320;p16"/>
          <p:cNvCxnSpPr/>
          <p:nvPr/>
        </p:nvCxnSpPr>
        <p:spPr>
          <a:xfrm flipH="1">
            <a:off x="1854200" y="3621087"/>
            <a:ext cx="1558926" cy="1590"/>
          </a:xfrm>
          <a:prstGeom prst="straightConnector1">
            <a:avLst/>
          </a:prstGeom>
          <a:noFill/>
          <a:ln cap="flat" cmpd="sng" w="14275">
            <a:solidFill>
              <a:srgbClr val="FFFFFF"/>
            </a:solidFill>
            <a:prstDash val="solid"/>
            <a:round/>
            <a:headEnd len="sm" w="sm" type="none"/>
            <a:tailEnd len="sm" w="sm" type="none"/>
          </a:ln>
        </p:spPr>
      </p:cxnSp>
      <p:cxnSp>
        <p:nvCxnSpPr>
          <p:cNvPr id="321" name="Google Shape;321;p16"/>
          <p:cNvCxnSpPr/>
          <p:nvPr/>
        </p:nvCxnSpPr>
        <p:spPr>
          <a:xfrm rot="10800000">
            <a:off x="1660525" y="3482975"/>
            <a:ext cx="1560513" cy="0"/>
          </a:xfrm>
          <a:prstGeom prst="straightConnector1">
            <a:avLst/>
          </a:prstGeom>
          <a:noFill/>
          <a:ln cap="flat" cmpd="sng" w="14275">
            <a:solidFill>
              <a:srgbClr val="FFFFFF"/>
            </a:solidFill>
            <a:prstDash val="solid"/>
            <a:round/>
            <a:headEnd len="sm" w="sm" type="none"/>
            <a:tailEnd len="sm" w="sm" type="none"/>
          </a:ln>
        </p:spPr>
      </p:cxnSp>
      <p:cxnSp>
        <p:nvCxnSpPr>
          <p:cNvPr id="322" name="Google Shape;322;p16"/>
          <p:cNvCxnSpPr/>
          <p:nvPr/>
        </p:nvCxnSpPr>
        <p:spPr>
          <a:xfrm flipH="1">
            <a:off x="1908175" y="3074986"/>
            <a:ext cx="1371602" cy="1590"/>
          </a:xfrm>
          <a:prstGeom prst="straightConnector1">
            <a:avLst/>
          </a:prstGeom>
          <a:noFill/>
          <a:ln cap="flat" cmpd="sng" w="14275">
            <a:solidFill>
              <a:srgbClr val="FFFFFF"/>
            </a:solidFill>
            <a:prstDash val="solid"/>
            <a:round/>
            <a:headEnd len="sm" w="sm" type="none"/>
            <a:tailEnd len="sm" w="sm" type="none"/>
          </a:ln>
        </p:spPr>
      </p:cxnSp>
      <p:cxnSp>
        <p:nvCxnSpPr>
          <p:cNvPr id="323" name="Google Shape;323;p16"/>
          <p:cNvCxnSpPr/>
          <p:nvPr/>
        </p:nvCxnSpPr>
        <p:spPr>
          <a:xfrm flipH="1">
            <a:off x="1939923" y="2339974"/>
            <a:ext cx="1238252" cy="1590"/>
          </a:xfrm>
          <a:prstGeom prst="straightConnector1">
            <a:avLst/>
          </a:prstGeom>
          <a:noFill/>
          <a:ln cap="flat" cmpd="sng" w="14275">
            <a:solidFill>
              <a:srgbClr val="FFFFFF"/>
            </a:solidFill>
            <a:prstDash val="solid"/>
            <a:round/>
            <a:headEnd len="sm" w="sm" type="none"/>
            <a:tailEnd len="sm" w="sm" type="none"/>
          </a:ln>
        </p:spPr>
      </p:cxnSp>
      <p:cxnSp>
        <p:nvCxnSpPr>
          <p:cNvPr id="324" name="Google Shape;324;p16"/>
          <p:cNvCxnSpPr/>
          <p:nvPr/>
        </p:nvCxnSpPr>
        <p:spPr>
          <a:xfrm flipH="1">
            <a:off x="1757361" y="1833562"/>
            <a:ext cx="1560515" cy="1589"/>
          </a:xfrm>
          <a:prstGeom prst="straightConnector1">
            <a:avLst/>
          </a:prstGeom>
          <a:noFill/>
          <a:ln cap="flat" cmpd="sng" w="14275">
            <a:solidFill>
              <a:srgbClr val="FFFFFF"/>
            </a:solidFill>
            <a:prstDash val="solid"/>
            <a:round/>
            <a:headEnd len="sm" w="sm" type="none"/>
            <a:tailEnd len="sm" w="sm" type="none"/>
          </a:ln>
        </p:spPr>
      </p:cxnSp>
      <p:cxnSp>
        <p:nvCxnSpPr>
          <p:cNvPr id="325" name="Google Shape;325;p16"/>
          <p:cNvCxnSpPr/>
          <p:nvPr/>
        </p:nvCxnSpPr>
        <p:spPr>
          <a:xfrm flipH="1">
            <a:off x="1633537" y="1509712"/>
            <a:ext cx="1941514" cy="1588"/>
          </a:xfrm>
          <a:prstGeom prst="straightConnector1">
            <a:avLst/>
          </a:prstGeom>
          <a:noFill/>
          <a:ln cap="flat" cmpd="sng" w="14275">
            <a:solidFill>
              <a:srgbClr val="FFFFFF"/>
            </a:solidFill>
            <a:prstDash val="solid"/>
            <a:round/>
            <a:headEnd len="sm" w="sm" type="none"/>
            <a:tailEnd len="sm" w="sm" type="none"/>
          </a:ln>
        </p:spPr>
      </p:cxnSp>
      <p:sp>
        <p:nvSpPr>
          <p:cNvPr id="326" name="Google Shape;326;p16"/>
          <p:cNvSpPr/>
          <p:nvPr/>
        </p:nvSpPr>
        <p:spPr>
          <a:xfrm>
            <a:off x="3282950" y="2809875"/>
            <a:ext cx="65089" cy="555625"/>
          </a:xfrm>
          <a:custGeom>
            <a:rect b="b" l="l" r="r" t="t"/>
            <a:pathLst>
              <a:path extrusionOk="0" h="21600" w="21600">
                <a:moveTo>
                  <a:pt x="21600" y="21600"/>
                </a:moveTo>
                <a:lnTo>
                  <a:pt x="0" y="21600"/>
                </a:lnTo>
                <a:lnTo>
                  <a:pt x="0" y="0"/>
                </a:lnTo>
                <a:lnTo>
                  <a:pt x="2160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7" name="Google Shape;327;p16"/>
          <p:cNvSpPr/>
          <p:nvPr/>
        </p:nvSpPr>
        <p:spPr>
          <a:xfrm>
            <a:off x="4597400" y="2520950"/>
            <a:ext cx="66675" cy="1150938"/>
          </a:xfrm>
          <a:custGeom>
            <a:rect b="b" l="l" r="r" t="t"/>
            <a:pathLst>
              <a:path extrusionOk="0" h="21600" w="21600">
                <a:moveTo>
                  <a:pt x="0" y="21600"/>
                </a:moveTo>
                <a:lnTo>
                  <a:pt x="21600" y="21600"/>
                </a:lnTo>
                <a:lnTo>
                  <a:pt x="21600" y="0"/>
                </a:lnTo>
                <a:lnTo>
                  <a:pt x="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16"/>
          <p:cNvSpPr/>
          <p:nvPr/>
        </p:nvSpPr>
        <p:spPr>
          <a:xfrm>
            <a:off x="3917950" y="4926012"/>
            <a:ext cx="290514" cy="515939"/>
          </a:xfrm>
          <a:custGeom>
            <a:rect b="b" l="l" r="r" t="t"/>
            <a:pathLst>
              <a:path extrusionOk="0" h="21600" w="21600">
                <a:moveTo>
                  <a:pt x="21600" y="20729"/>
                </a:moveTo>
                <a:lnTo>
                  <a:pt x="18309" y="21600"/>
                </a:lnTo>
                <a:lnTo>
                  <a:pt x="0" y="755"/>
                </a:lnTo>
                <a:lnTo>
                  <a:pt x="3394"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29" name="Google Shape;329;p16"/>
          <p:cNvCxnSpPr/>
          <p:nvPr/>
        </p:nvCxnSpPr>
        <p:spPr>
          <a:xfrm flipH="1">
            <a:off x="5081587" y="5489575"/>
            <a:ext cx="596902" cy="288925"/>
          </a:xfrm>
          <a:prstGeom prst="straightConnector1">
            <a:avLst/>
          </a:prstGeom>
          <a:noFill/>
          <a:ln cap="flat" cmpd="sng" w="14275">
            <a:solidFill>
              <a:srgbClr val="FFFFFF"/>
            </a:solidFill>
            <a:prstDash val="solid"/>
            <a:round/>
            <a:headEnd len="sm" w="sm" type="none"/>
            <a:tailEnd len="sm" w="sm" type="none"/>
          </a:ln>
        </p:spPr>
      </p:cxnSp>
      <p:cxnSp>
        <p:nvCxnSpPr>
          <p:cNvPr id="330" name="Google Shape;330;p16"/>
          <p:cNvCxnSpPr/>
          <p:nvPr/>
        </p:nvCxnSpPr>
        <p:spPr>
          <a:xfrm flipH="1">
            <a:off x="4895849" y="4887912"/>
            <a:ext cx="985839" cy="450851"/>
          </a:xfrm>
          <a:prstGeom prst="straightConnector1">
            <a:avLst/>
          </a:prstGeom>
          <a:noFill/>
          <a:ln cap="flat" cmpd="sng" w="14275">
            <a:solidFill>
              <a:srgbClr val="FFFFFF"/>
            </a:solidFill>
            <a:prstDash val="solid"/>
            <a:round/>
            <a:headEnd len="sm" w="sm" type="none"/>
            <a:tailEnd len="sm" w="sm" type="none"/>
          </a:ln>
        </p:spPr>
      </p:cxnSp>
      <p:cxnSp>
        <p:nvCxnSpPr>
          <p:cNvPr id="331" name="Google Shape;331;p16"/>
          <p:cNvCxnSpPr/>
          <p:nvPr/>
        </p:nvCxnSpPr>
        <p:spPr>
          <a:xfrm flipH="1">
            <a:off x="4887912" y="1936748"/>
            <a:ext cx="1903414" cy="1591"/>
          </a:xfrm>
          <a:prstGeom prst="straightConnector1">
            <a:avLst/>
          </a:prstGeom>
          <a:noFill/>
          <a:ln cap="flat" cmpd="sng" w="9525">
            <a:solidFill>
              <a:srgbClr val="000000"/>
            </a:solidFill>
            <a:prstDash val="solid"/>
            <a:round/>
            <a:headEnd len="sm" w="sm" type="none"/>
            <a:tailEnd len="sm" w="sm" type="none"/>
          </a:ln>
        </p:spPr>
      </p:cxnSp>
      <p:cxnSp>
        <p:nvCxnSpPr>
          <p:cNvPr id="332" name="Google Shape;332;p16"/>
          <p:cNvCxnSpPr/>
          <p:nvPr/>
        </p:nvCxnSpPr>
        <p:spPr>
          <a:xfrm flipH="1">
            <a:off x="4667248" y="3060700"/>
            <a:ext cx="2124077" cy="1588"/>
          </a:xfrm>
          <a:prstGeom prst="straightConnector1">
            <a:avLst/>
          </a:prstGeom>
          <a:noFill/>
          <a:ln cap="flat" cmpd="sng" w="9525">
            <a:solidFill>
              <a:srgbClr val="000000"/>
            </a:solidFill>
            <a:prstDash val="solid"/>
            <a:round/>
            <a:headEnd len="sm" w="sm" type="none"/>
            <a:tailEnd len="sm" w="sm" type="none"/>
          </a:ln>
        </p:spPr>
      </p:cxnSp>
      <p:cxnSp>
        <p:nvCxnSpPr>
          <p:cNvPr id="333" name="Google Shape;333;p16"/>
          <p:cNvCxnSpPr/>
          <p:nvPr/>
        </p:nvCxnSpPr>
        <p:spPr>
          <a:xfrm flipH="1">
            <a:off x="5232400" y="3344862"/>
            <a:ext cx="1558926" cy="1590"/>
          </a:xfrm>
          <a:prstGeom prst="straightConnector1">
            <a:avLst/>
          </a:prstGeom>
          <a:noFill/>
          <a:ln cap="flat" cmpd="sng" w="9525">
            <a:solidFill>
              <a:srgbClr val="000000"/>
            </a:solidFill>
            <a:prstDash val="solid"/>
            <a:round/>
            <a:headEnd len="sm" w="sm" type="none"/>
            <a:tailEnd len="sm" w="sm" type="none"/>
          </a:ln>
        </p:spPr>
      </p:cxnSp>
      <p:cxnSp>
        <p:nvCxnSpPr>
          <p:cNvPr id="334" name="Google Shape;334;p16"/>
          <p:cNvCxnSpPr/>
          <p:nvPr/>
        </p:nvCxnSpPr>
        <p:spPr>
          <a:xfrm flipH="1">
            <a:off x="4570412" y="4392612"/>
            <a:ext cx="2220914" cy="1589"/>
          </a:xfrm>
          <a:prstGeom prst="straightConnector1">
            <a:avLst/>
          </a:prstGeom>
          <a:noFill/>
          <a:ln cap="flat" cmpd="sng" w="9525">
            <a:solidFill>
              <a:srgbClr val="000000"/>
            </a:solidFill>
            <a:prstDash val="solid"/>
            <a:round/>
            <a:headEnd len="sm" w="sm" type="none"/>
            <a:tailEnd len="sm" w="sm" type="none"/>
          </a:ln>
        </p:spPr>
      </p:cxnSp>
      <p:cxnSp>
        <p:nvCxnSpPr>
          <p:cNvPr id="335" name="Google Shape;335;p16"/>
          <p:cNvCxnSpPr/>
          <p:nvPr/>
        </p:nvCxnSpPr>
        <p:spPr>
          <a:xfrm flipH="1">
            <a:off x="4613273" y="4887912"/>
            <a:ext cx="2178052" cy="1590"/>
          </a:xfrm>
          <a:prstGeom prst="straightConnector1">
            <a:avLst/>
          </a:prstGeom>
          <a:noFill/>
          <a:ln cap="flat" cmpd="sng" w="9525">
            <a:solidFill>
              <a:srgbClr val="000000"/>
            </a:solidFill>
            <a:prstDash val="solid"/>
            <a:round/>
            <a:headEnd len="sm" w="sm" type="none"/>
            <a:tailEnd len="sm" w="sm" type="none"/>
          </a:ln>
        </p:spPr>
      </p:cxnSp>
      <p:cxnSp>
        <p:nvCxnSpPr>
          <p:cNvPr id="336" name="Google Shape;336;p16"/>
          <p:cNvCxnSpPr/>
          <p:nvPr/>
        </p:nvCxnSpPr>
        <p:spPr>
          <a:xfrm flipH="1">
            <a:off x="4914898" y="5489573"/>
            <a:ext cx="1876428" cy="1590"/>
          </a:xfrm>
          <a:prstGeom prst="straightConnector1">
            <a:avLst/>
          </a:prstGeom>
          <a:noFill/>
          <a:ln cap="flat" cmpd="sng" w="9525">
            <a:solidFill>
              <a:srgbClr val="000000"/>
            </a:solidFill>
            <a:prstDash val="solid"/>
            <a:round/>
            <a:headEnd len="sm" w="sm" type="none"/>
            <a:tailEnd len="sm" w="sm" type="none"/>
          </a:ln>
        </p:spPr>
      </p:cxnSp>
      <p:cxnSp>
        <p:nvCxnSpPr>
          <p:cNvPr id="337" name="Google Shape;337;p16"/>
          <p:cNvCxnSpPr/>
          <p:nvPr/>
        </p:nvCxnSpPr>
        <p:spPr>
          <a:xfrm flipH="1">
            <a:off x="1876425" y="5808662"/>
            <a:ext cx="2803526" cy="1589"/>
          </a:xfrm>
          <a:prstGeom prst="straightConnector1">
            <a:avLst/>
          </a:prstGeom>
          <a:noFill/>
          <a:ln cap="flat" cmpd="sng" w="9525">
            <a:solidFill>
              <a:srgbClr val="000000"/>
            </a:solidFill>
            <a:prstDash val="solid"/>
            <a:round/>
            <a:headEnd len="sm" w="sm" type="none"/>
            <a:tailEnd len="sm" w="sm" type="none"/>
          </a:ln>
        </p:spPr>
      </p:cxnSp>
      <p:cxnSp>
        <p:nvCxnSpPr>
          <p:cNvPr id="338" name="Google Shape;338;p16"/>
          <p:cNvCxnSpPr/>
          <p:nvPr/>
        </p:nvCxnSpPr>
        <p:spPr>
          <a:xfrm flipH="1">
            <a:off x="1743075" y="5548312"/>
            <a:ext cx="2478089" cy="1589"/>
          </a:xfrm>
          <a:prstGeom prst="straightConnector1">
            <a:avLst/>
          </a:prstGeom>
          <a:noFill/>
          <a:ln cap="flat" cmpd="sng" w="9525">
            <a:solidFill>
              <a:srgbClr val="000000"/>
            </a:solidFill>
            <a:prstDash val="solid"/>
            <a:round/>
            <a:headEnd len="sm" w="sm" type="none"/>
            <a:tailEnd len="sm" w="sm" type="none"/>
          </a:ln>
        </p:spPr>
      </p:cxnSp>
      <p:cxnSp>
        <p:nvCxnSpPr>
          <p:cNvPr id="339" name="Google Shape;339;p16"/>
          <p:cNvCxnSpPr/>
          <p:nvPr/>
        </p:nvCxnSpPr>
        <p:spPr>
          <a:xfrm flipH="1">
            <a:off x="1676399" y="5295898"/>
            <a:ext cx="2419351" cy="1590"/>
          </a:xfrm>
          <a:prstGeom prst="straightConnector1">
            <a:avLst/>
          </a:prstGeom>
          <a:noFill/>
          <a:ln cap="flat" cmpd="sng" w="9525">
            <a:solidFill>
              <a:srgbClr val="000000"/>
            </a:solidFill>
            <a:prstDash val="solid"/>
            <a:round/>
            <a:headEnd len="sm" w="sm" type="none"/>
            <a:tailEnd len="sm" w="sm" type="none"/>
          </a:ln>
        </p:spPr>
      </p:cxnSp>
      <p:cxnSp>
        <p:nvCxnSpPr>
          <p:cNvPr id="340" name="Google Shape;340;p16"/>
          <p:cNvCxnSpPr/>
          <p:nvPr/>
        </p:nvCxnSpPr>
        <p:spPr>
          <a:xfrm flipH="1">
            <a:off x="1849437" y="5135562"/>
            <a:ext cx="2039939" cy="1589"/>
          </a:xfrm>
          <a:prstGeom prst="straightConnector1">
            <a:avLst/>
          </a:prstGeom>
          <a:noFill/>
          <a:ln cap="flat" cmpd="sng" w="9525">
            <a:solidFill>
              <a:srgbClr val="000000"/>
            </a:solidFill>
            <a:prstDash val="solid"/>
            <a:round/>
            <a:headEnd len="sm" w="sm" type="none"/>
            <a:tailEnd len="sm" w="sm" type="none"/>
          </a:ln>
        </p:spPr>
      </p:cxnSp>
      <p:cxnSp>
        <p:nvCxnSpPr>
          <p:cNvPr id="341" name="Google Shape;341;p16"/>
          <p:cNvCxnSpPr/>
          <p:nvPr/>
        </p:nvCxnSpPr>
        <p:spPr>
          <a:xfrm flipH="1">
            <a:off x="1747836" y="4675187"/>
            <a:ext cx="2370141" cy="1589"/>
          </a:xfrm>
          <a:prstGeom prst="straightConnector1">
            <a:avLst/>
          </a:prstGeom>
          <a:noFill/>
          <a:ln cap="flat" cmpd="sng" w="9525">
            <a:solidFill>
              <a:srgbClr val="000000"/>
            </a:solidFill>
            <a:prstDash val="solid"/>
            <a:round/>
            <a:headEnd len="sm" w="sm" type="none"/>
            <a:tailEnd len="sm" w="sm" type="none"/>
          </a:ln>
        </p:spPr>
      </p:cxnSp>
      <p:cxnSp>
        <p:nvCxnSpPr>
          <p:cNvPr id="342" name="Google Shape;342;p16"/>
          <p:cNvCxnSpPr/>
          <p:nvPr/>
        </p:nvCxnSpPr>
        <p:spPr>
          <a:xfrm flipH="1">
            <a:off x="1782761" y="4502148"/>
            <a:ext cx="2168527" cy="1590"/>
          </a:xfrm>
          <a:prstGeom prst="straightConnector1">
            <a:avLst/>
          </a:prstGeom>
          <a:noFill/>
          <a:ln cap="flat" cmpd="sng" w="9525">
            <a:solidFill>
              <a:srgbClr val="000000"/>
            </a:solidFill>
            <a:prstDash val="solid"/>
            <a:round/>
            <a:headEnd len="sm" w="sm" type="none"/>
            <a:tailEnd len="sm" w="sm" type="none"/>
          </a:ln>
        </p:spPr>
      </p:cxnSp>
      <p:cxnSp>
        <p:nvCxnSpPr>
          <p:cNvPr id="343" name="Google Shape;343;p16"/>
          <p:cNvCxnSpPr/>
          <p:nvPr/>
        </p:nvCxnSpPr>
        <p:spPr>
          <a:xfrm flipH="1">
            <a:off x="1712911" y="3954462"/>
            <a:ext cx="1557340" cy="1590"/>
          </a:xfrm>
          <a:prstGeom prst="straightConnector1">
            <a:avLst/>
          </a:prstGeom>
          <a:noFill/>
          <a:ln cap="flat" cmpd="sng" w="9525">
            <a:solidFill>
              <a:srgbClr val="000000"/>
            </a:solidFill>
            <a:prstDash val="solid"/>
            <a:round/>
            <a:headEnd len="sm" w="sm" type="none"/>
            <a:tailEnd len="sm" w="sm" type="none"/>
          </a:ln>
        </p:spPr>
      </p:cxnSp>
      <p:cxnSp>
        <p:nvCxnSpPr>
          <p:cNvPr id="344" name="Google Shape;344;p16"/>
          <p:cNvCxnSpPr/>
          <p:nvPr/>
        </p:nvCxnSpPr>
        <p:spPr>
          <a:xfrm flipH="1">
            <a:off x="1857375" y="3617912"/>
            <a:ext cx="1557339" cy="1590"/>
          </a:xfrm>
          <a:prstGeom prst="straightConnector1">
            <a:avLst/>
          </a:prstGeom>
          <a:noFill/>
          <a:ln cap="flat" cmpd="sng" w="9525">
            <a:solidFill>
              <a:srgbClr val="000000"/>
            </a:solidFill>
            <a:prstDash val="solid"/>
            <a:round/>
            <a:headEnd len="sm" w="sm" type="none"/>
            <a:tailEnd len="sm" w="sm" type="none"/>
          </a:ln>
        </p:spPr>
      </p:cxnSp>
      <p:cxnSp>
        <p:nvCxnSpPr>
          <p:cNvPr id="345" name="Google Shape;345;p16"/>
          <p:cNvCxnSpPr/>
          <p:nvPr/>
        </p:nvCxnSpPr>
        <p:spPr>
          <a:xfrm flipH="1">
            <a:off x="1663700" y="3478212"/>
            <a:ext cx="1557339" cy="1590"/>
          </a:xfrm>
          <a:prstGeom prst="straightConnector1">
            <a:avLst/>
          </a:prstGeom>
          <a:noFill/>
          <a:ln cap="flat" cmpd="sng" w="9525">
            <a:solidFill>
              <a:srgbClr val="000000"/>
            </a:solidFill>
            <a:prstDash val="solid"/>
            <a:round/>
            <a:headEnd len="sm" w="sm" type="none"/>
            <a:tailEnd len="sm" w="sm" type="none"/>
          </a:ln>
        </p:spPr>
      </p:cxnSp>
      <p:cxnSp>
        <p:nvCxnSpPr>
          <p:cNvPr id="346" name="Google Shape;346;p16"/>
          <p:cNvCxnSpPr/>
          <p:nvPr/>
        </p:nvCxnSpPr>
        <p:spPr>
          <a:xfrm flipH="1">
            <a:off x="1909761" y="3070224"/>
            <a:ext cx="1377953" cy="1590"/>
          </a:xfrm>
          <a:prstGeom prst="straightConnector1">
            <a:avLst/>
          </a:prstGeom>
          <a:noFill/>
          <a:ln cap="flat" cmpd="sng" w="9525">
            <a:solidFill>
              <a:srgbClr val="000000"/>
            </a:solidFill>
            <a:prstDash val="solid"/>
            <a:round/>
            <a:headEnd len="sm" w="sm" type="none"/>
            <a:tailEnd len="sm" w="sm" type="none"/>
          </a:ln>
        </p:spPr>
      </p:cxnSp>
      <p:cxnSp>
        <p:nvCxnSpPr>
          <p:cNvPr id="347" name="Google Shape;347;p16"/>
          <p:cNvCxnSpPr/>
          <p:nvPr/>
        </p:nvCxnSpPr>
        <p:spPr>
          <a:xfrm flipH="1">
            <a:off x="1939923" y="2335212"/>
            <a:ext cx="1239840" cy="1589"/>
          </a:xfrm>
          <a:prstGeom prst="straightConnector1">
            <a:avLst/>
          </a:prstGeom>
          <a:noFill/>
          <a:ln cap="flat" cmpd="sng" w="9525">
            <a:solidFill>
              <a:srgbClr val="000000"/>
            </a:solidFill>
            <a:prstDash val="solid"/>
            <a:round/>
            <a:headEnd len="sm" w="sm" type="none"/>
            <a:tailEnd len="sm" w="sm" type="none"/>
          </a:ln>
        </p:spPr>
      </p:cxnSp>
      <p:cxnSp>
        <p:nvCxnSpPr>
          <p:cNvPr id="348" name="Google Shape;348;p16"/>
          <p:cNvCxnSpPr/>
          <p:nvPr/>
        </p:nvCxnSpPr>
        <p:spPr>
          <a:xfrm flipH="1">
            <a:off x="1760536" y="1830387"/>
            <a:ext cx="1557340" cy="1589"/>
          </a:xfrm>
          <a:prstGeom prst="straightConnector1">
            <a:avLst/>
          </a:prstGeom>
          <a:noFill/>
          <a:ln cap="flat" cmpd="sng" w="9525">
            <a:solidFill>
              <a:srgbClr val="000000"/>
            </a:solidFill>
            <a:prstDash val="solid"/>
            <a:round/>
            <a:headEnd len="sm" w="sm" type="none"/>
            <a:tailEnd len="sm" w="sm" type="none"/>
          </a:ln>
        </p:spPr>
      </p:cxnSp>
      <p:cxnSp>
        <p:nvCxnSpPr>
          <p:cNvPr id="349" name="Google Shape;349;p16"/>
          <p:cNvCxnSpPr/>
          <p:nvPr/>
        </p:nvCxnSpPr>
        <p:spPr>
          <a:xfrm flipH="1">
            <a:off x="1633537" y="1503362"/>
            <a:ext cx="1944689" cy="1588"/>
          </a:xfrm>
          <a:prstGeom prst="straightConnector1">
            <a:avLst/>
          </a:prstGeom>
          <a:noFill/>
          <a:ln cap="flat" cmpd="sng" w="9525">
            <a:solidFill>
              <a:srgbClr val="000000"/>
            </a:solidFill>
            <a:prstDash val="solid"/>
            <a:round/>
            <a:headEnd len="sm" w="sm" type="none"/>
            <a:tailEnd len="sm" w="sm" type="none"/>
          </a:ln>
        </p:spPr>
      </p:cxnSp>
      <p:sp>
        <p:nvSpPr>
          <p:cNvPr id="350" name="Google Shape;350;p16"/>
          <p:cNvSpPr/>
          <p:nvPr/>
        </p:nvSpPr>
        <p:spPr>
          <a:xfrm>
            <a:off x="3287712" y="2803525"/>
            <a:ext cx="66677" cy="554038"/>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1" name="Google Shape;351;p16"/>
          <p:cNvSpPr/>
          <p:nvPr/>
        </p:nvSpPr>
        <p:spPr>
          <a:xfrm>
            <a:off x="4597400" y="2516186"/>
            <a:ext cx="69850" cy="1150939"/>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2" name="Google Shape;352;p16"/>
          <p:cNvSpPr/>
          <p:nvPr/>
        </p:nvSpPr>
        <p:spPr>
          <a:xfrm>
            <a:off x="3921125" y="4921250"/>
            <a:ext cx="288925" cy="514350"/>
          </a:xfrm>
          <a:custGeom>
            <a:rect b="b" l="l" r="r" t="t"/>
            <a:pathLst>
              <a:path extrusionOk="0" h="21600" w="21600">
                <a:moveTo>
                  <a:pt x="21600" y="20729"/>
                </a:moveTo>
                <a:lnTo>
                  <a:pt x="18189" y="21600"/>
                </a:lnTo>
                <a:lnTo>
                  <a:pt x="0" y="871"/>
                </a:lnTo>
                <a:lnTo>
                  <a:pt x="3204"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53" name="Google Shape;353;p16"/>
          <p:cNvCxnSpPr/>
          <p:nvPr/>
        </p:nvCxnSpPr>
        <p:spPr>
          <a:xfrm flipH="1">
            <a:off x="5068887" y="5489575"/>
            <a:ext cx="596902" cy="288925"/>
          </a:xfrm>
          <a:prstGeom prst="straightConnector1">
            <a:avLst/>
          </a:prstGeom>
          <a:noFill/>
          <a:ln cap="flat" cmpd="sng" w="9525">
            <a:solidFill>
              <a:srgbClr val="000000"/>
            </a:solidFill>
            <a:prstDash val="solid"/>
            <a:round/>
            <a:headEnd len="sm" w="sm" type="none"/>
            <a:tailEnd len="sm" w="sm" type="none"/>
          </a:ln>
        </p:spPr>
      </p:cxnSp>
      <p:cxnSp>
        <p:nvCxnSpPr>
          <p:cNvPr id="354" name="Google Shape;354;p16"/>
          <p:cNvCxnSpPr/>
          <p:nvPr/>
        </p:nvCxnSpPr>
        <p:spPr>
          <a:xfrm flipH="1">
            <a:off x="4884738" y="4887912"/>
            <a:ext cx="985839" cy="450851"/>
          </a:xfrm>
          <a:prstGeom prst="straightConnector1">
            <a:avLst/>
          </a:prstGeom>
          <a:noFill/>
          <a:ln cap="flat" cmpd="sng" w="9525">
            <a:solidFill>
              <a:srgbClr val="000000"/>
            </a:solidFill>
            <a:prstDash val="solid"/>
            <a:round/>
            <a:headEnd len="sm" w="sm" type="none"/>
            <a:tailEnd len="sm" w="sm" type="none"/>
          </a:ln>
        </p:spPr>
      </p:cxnSp>
      <p:sp>
        <p:nvSpPr>
          <p:cNvPr id="355" name="Google Shape;355;p16"/>
          <p:cNvSpPr txBox="1"/>
          <p:nvPr/>
        </p:nvSpPr>
        <p:spPr>
          <a:xfrm>
            <a:off x="1301750" y="1447800"/>
            <a:ext cx="28376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Scalp</a:t>
            </a:r>
            <a:endParaRPr/>
          </a:p>
        </p:txBody>
      </p:sp>
      <p:sp>
        <p:nvSpPr>
          <p:cNvPr id="356" name="Google Shape;356;p16"/>
          <p:cNvSpPr txBox="1"/>
          <p:nvPr/>
        </p:nvSpPr>
        <p:spPr>
          <a:xfrm>
            <a:off x="1301750" y="1771650"/>
            <a:ext cx="42480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Cranium</a:t>
            </a:r>
            <a:endParaRPr/>
          </a:p>
        </p:txBody>
      </p:sp>
      <p:sp>
        <p:nvSpPr>
          <p:cNvPr id="357" name="Google Shape;357;p16"/>
          <p:cNvSpPr txBox="1"/>
          <p:nvPr/>
        </p:nvSpPr>
        <p:spPr>
          <a:xfrm>
            <a:off x="1301750" y="2281236"/>
            <a:ext cx="65057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Frontal sinus</a:t>
            </a:r>
            <a:endParaRPr/>
          </a:p>
        </p:txBody>
      </p:sp>
      <p:sp>
        <p:nvSpPr>
          <p:cNvPr id="358" name="Google Shape;358;p16"/>
          <p:cNvSpPr txBox="1"/>
          <p:nvPr/>
        </p:nvSpPr>
        <p:spPr>
          <a:xfrm>
            <a:off x="1301750" y="3013075"/>
            <a:ext cx="600125"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Nasal cavity</a:t>
            </a:r>
            <a:endParaRPr/>
          </a:p>
        </p:txBody>
      </p:sp>
      <p:sp>
        <p:nvSpPr>
          <p:cNvPr id="359" name="Google Shape;359;p16"/>
          <p:cNvSpPr txBox="1"/>
          <p:nvPr/>
        </p:nvSpPr>
        <p:spPr>
          <a:xfrm>
            <a:off x="1301750" y="3417887"/>
            <a:ext cx="31204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Palate</a:t>
            </a:r>
            <a:endParaRPr/>
          </a:p>
        </p:txBody>
      </p:sp>
      <p:sp>
        <p:nvSpPr>
          <p:cNvPr id="360" name="Google Shape;360;p16"/>
          <p:cNvSpPr txBox="1"/>
          <p:nvPr/>
        </p:nvSpPr>
        <p:spPr>
          <a:xfrm>
            <a:off x="1301750" y="3559175"/>
            <a:ext cx="53230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Oral cavity</a:t>
            </a:r>
            <a:endParaRPr/>
          </a:p>
        </p:txBody>
      </p:sp>
      <p:sp>
        <p:nvSpPr>
          <p:cNvPr id="361" name="Google Shape;361;p16"/>
          <p:cNvSpPr txBox="1"/>
          <p:nvPr/>
        </p:nvSpPr>
        <p:spPr>
          <a:xfrm>
            <a:off x="1301750" y="4443412"/>
            <a:ext cx="47550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Epiglottis</a:t>
            </a:r>
            <a:endParaRPr/>
          </a:p>
        </p:txBody>
      </p:sp>
      <p:sp>
        <p:nvSpPr>
          <p:cNvPr id="362" name="Google Shape;362;p16"/>
          <p:cNvSpPr txBox="1"/>
          <p:nvPr/>
        </p:nvSpPr>
        <p:spPr>
          <a:xfrm>
            <a:off x="1301750" y="4619625"/>
            <a:ext cx="41364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Pharynx</a:t>
            </a:r>
            <a:endParaRPr/>
          </a:p>
        </p:txBody>
      </p:sp>
      <p:sp>
        <p:nvSpPr>
          <p:cNvPr id="363" name="Google Shape;363;p16"/>
          <p:cNvSpPr txBox="1"/>
          <p:nvPr/>
        </p:nvSpPr>
        <p:spPr>
          <a:xfrm>
            <a:off x="1301750" y="5238750"/>
            <a:ext cx="345877"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Larynx</a:t>
            </a:r>
            <a:endParaRPr/>
          </a:p>
        </p:txBody>
      </p:sp>
      <p:sp>
        <p:nvSpPr>
          <p:cNvPr id="364" name="Google Shape;364;p16"/>
          <p:cNvSpPr txBox="1"/>
          <p:nvPr/>
        </p:nvSpPr>
        <p:spPr>
          <a:xfrm>
            <a:off x="1301750" y="5751512"/>
            <a:ext cx="56028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Esophagus</a:t>
            </a:r>
            <a:endParaRPr/>
          </a:p>
        </p:txBody>
      </p:sp>
      <p:sp>
        <p:nvSpPr>
          <p:cNvPr id="365" name="Google Shape;365;p16"/>
          <p:cNvSpPr txBox="1"/>
          <p:nvPr/>
        </p:nvSpPr>
        <p:spPr>
          <a:xfrm>
            <a:off x="6858000" y="1892300"/>
            <a:ext cx="49262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Cerebrum</a:t>
            </a:r>
            <a:endParaRPr/>
          </a:p>
        </p:txBody>
      </p:sp>
      <p:sp>
        <p:nvSpPr>
          <p:cNvPr id="366" name="Google Shape;366;p16"/>
          <p:cNvSpPr txBox="1"/>
          <p:nvPr/>
        </p:nvSpPr>
        <p:spPr>
          <a:xfrm>
            <a:off x="6858000" y="3006725"/>
            <a:ext cx="50958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Brainstem</a:t>
            </a:r>
            <a:endParaRPr/>
          </a:p>
        </p:txBody>
      </p:sp>
      <p:sp>
        <p:nvSpPr>
          <p:cNvPr id="367" name="Google Shape;367;p16"/>
          <p:cNvSpPr txBox="1"/>
          <p:nvPr/>
        </p:nvSpPr>
        <p:spPr>
          <a:xfrm>
            <a:off x="6858000" y="3298825"/>
            <a:ext cx="56604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Cerebellum</a:t>
            </a:r>
            <a:endParaRPr/>
          </a:p>
        </p:txBody>
      </p:sp>
      <p:sp>
        <p:nvSpPr>
          <p:cNvPr id="368" name="Google Shape;368;p16"/>
          <p:cNvSpPr txBox="1"/>
          <p:nvPr/>
        </p:nvSpPr>
        <p:spPr>
          <a:xfrm>
            <a:off x="6858000" y="4348162"/>
            <a:ext cx="56594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Spinal cord</a:t>
            </a:r>
            <a:endParaRPr/>
          </a:p>
        </p:txBody>
      </p:sp>
      <p:sp>
        <p:nvSpPr>
          <p:cNvPr id="369" name="Google Shape;369;p16"/>
          <p:cNvSpPr txBox="1"/>
          <p:nvPr/>
        </p:nvSpPr>
        <p:spPr>
          <a:xfrm>
            <a:off x="6865936" y="5435600"/>
            <a:ext cx="95012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Intervertebral discs</a:t>
            </a:r>
            <a:endParaRPr/>
          </a:p>
        </p:txBody>
      </p:sp>
      <p:sp>
        <p:nvSpPr>
          <p:cNvPr id="370" name="Google Shape;370;p16"/>
          <p:cNvSpPr/>
          <p:nvPr/>
        </p:nvSpPr>
        <p:spPr>
          <a:xfrm>
            <a:off x="4419600" y="3760787"/>
            <a:ext cx="368300" cy="66677"/>
          </a:xfrm>
          <a:custGeom>
            <a:rect b="b" l="l" r="r" t="t"/>
            <a:pathLst>
              <a:path extrusionOk="0" h="21600" w="21600">
                <a:moveTo>
                  <a:pt x="21600" y="0"/>
                </a:moveTo>
                <a:lnTo>
                  <a:pt x="21600" y="21600"/>
                </a:lnTo>
                <a:lnTo>
                  <a:pt x="0" y="21600"/>
                </a:lnTo>
                <a:lnTo>
                  <a:pt x="0" y="0"/>
                </a:lnTo>
              </a:path>
            </a:pathLst>
          </a:custGeom>
          <a:noFill/>
          <a:ln cap="flat" cmpd="sng" w="142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p16"/>
          <p:cNvSpPr/>
          <p:nvPr/>
        </p:nvSpPr>
        <p:spPr>
          <a:xfrm>
            <a:off x="4427537" y="3754437"/>
            <a:ext cx="366714" cy="66677"/>
          </a:xfrm>
          <a:custGeom>
            <a:rect b="b" l="l" r="r" t="t"/>
            <a:pathLst>
              <a:path extrusionOk="0" h="21600" w="21600">
                <a:moveTo>
                  <a:pt x="21600" y="0"/>
                </a:moveTo>
                <a:lnTo>
                  <a:pt x="21600" y="21600"/>
                </a:lnTo>
                <a:lnTo>
                  <a:pt x="0"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2" name="Google Shape;372;p16"/>
          <p:cNvSpPr/>
          <p:nvPr/>
        </p:nvSpPr>
        <p:spPr>
          <a:xfrm>
            <a:off x="4618037" y="3824287"/>
            <a:ext cx="2173289" cy="87314"/>
          </a:xfrm>
          <a:custGeom>
            <a:rect b="b" l="l" r="r" t="t"/>
            <a:pathLst>
              <a:path extrusionOk="0" h="21600" w="21600">
                <a:moveTo>
                  <a:pt x="21600" y="21600"/>
                </a:moveTo>
                <a:lnTo>
                  <a:pt x="0"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3" name="Google Shape;373;p16"/>
          <p:cNvSpPr txBox="1"/>
          <p:nvPr/>
        </p:nvSpPr>
        <p:spPr>
          <a:xfrm>
            <a:off x="6851650" y="3859212"/>
            <a:ext cx="893366"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Foramen magnum</a:t>
            </a:r>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of skull</a:t>
            </a:r>
            <a:endParaRPr/>
          </a:p>
        </p:txBody>
      </p:sp>
      <p:sp>
        <p:nvSpPr>
          <p:cNvPr id="374" name="Google Shape;374;p16"/>
          <p:cNvSpPr txBox="1"/>
          <p:nvPr/>
        </p:nvSpPr>
        <p:spPr>
          <a:xfrm>
            <a:off x="6853236" y="4835525"/>
            <a:ext cx="83706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Vertebral column</a:t>
            </a:r>
            <a:endParaRPr/>
          </a:p>
        </p:txBody>
      </p:sp>
      <p:sp>
        <p:nvSpPr>
          <p:cNvPr id="375" name="Google Shape;375;p16"/>
          <p:cNvSpPr txBox="1"/>
          <p:nvPr/>
        </p:nvSpPr>
        <p:spPr>
          <a:xfrm>
            <a:off x="1295400" y="3911600"/>
            <a:ext cx="371972"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Tongue</a:t>
            </a:r>
            <a:endParaRPr/>
          </a:p>
        </p:txBody>
      </p:sp>
      <p:sp>
        <p:nvSpPr>
          <p:cNvPr id="376" name="Google Shape;376;p16"/>
          <p:cNvSpPr txBox="1"/>
          <p:nvPr/>
        </p:nvSpPr>
        <p:spPr>
          <a:xfrm>
            <a:off x="1295400" y="5080000"/>
            <a:ext cx="52462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Vocal cord</a:t>
            </a:r>
            <a:endParaRPr/>
          </a:p>
        </p:txBody>
      </p:sp>
      <p:sp>
        <p:nvSpPr>
          <p:cNvPr id="377" name="Google Shape;377;p16"/>
          <p:cNvSpPr txBox="1"/>
          <p:nvPr/>
        </p:nvSpPr>
        <p:spPr>
          <a:xfrm>
            <a:off x="1295400" y="5486400"/>
            <a:ext cx="39677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Trachea</a:t>
            </a:r>
            <a:endParaRPr/>
          </a:p>
        </p:txBody>
      </p:sp>
      <p:grpSp>
        <p:nvGrpSpPr>
          <p:cNvPr id="378" name="Google Shape;378;p16"/>
          <p:cNvGrpSpPr/>
          <p:nvPr/>
        </p:nvGrpSpPr>
        <p:grpSpPr>
          <a:xfrm>
            <a:off x="338128" y="45202"/>
            <a:ext cx="778509" cy="799923"/>
            <a:chOff x="-1" y="-1"/>
            <a:chExt cx="778508" cy="799922"/>
          </a:xfrm>
        </p:grpSpPr>
        <p:sp>
          <p:nvSpPr>
            <p:cNvPr id="379" name="Google Shape;379;p16"/>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80" name="Google Shape;380;p16"/>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81" name="Google Shape;381;p16"/>
            <p:cNvGrpSpPr/>
            <p:nvPr/>
          </p:nvGrpSpPr>
          <p:grpSpPr>
            <a:xfrm>
              <a:off x="112866" y="115956"/>
              <a:ext cx="552894" cy="568042"/>
              <a:chOff x="-1" y="-1"/>
              <a:chExt cx="552893" cy="568041"/>
            </a:xfrm>
          </p:grpSpPr>
          <p:sp>
            <p:nvSpPr>
              <p:cNvPr id="382" name="Google Shape;382;p16"/>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83" name="Google Shape;383;p16"/>
              <p:cNvPicPr preferRelativeResize="0"/>
              <p:nvPr/>
            </p:nvPicPr>
            <p:blipFill rotWithShape="1">
              <a:blip r:embed="rId6">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300"/>
                                        <p:tgtEl>
                                          <p:spTgt spid="378"/>
                                        </p:tgtEl>
                                        <p:attrNameLst>
                                          <p:attrName>ppt_w</p:attrName>
                                        </p:attrNameLst>
                                      </p:cBhvr>
                                      <p:tavLst>
                                        <p:tav fmla="" tm="0">
                                          <p:val>
                                            <p:strVal val="0"/>
                                          </p:val>
                                        </p:tav>
                                        <p:tav fmla="" tm="100000">
                                          <p:val>
                                            <p:strVal val="#ppt_w"/>
                                          </p:val>
                                        </p:tav>
                                      </p:tavLst>
                                    </p:anim>
                                    <p:anim calcmode="lin" valueType="num">
                                      <p:cBhvr additive="base">
                                        <p:cTn dur="300"/>
                                        <p:tgtEl>
                                          <p:spTgt spid="3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7"/>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pic>
        <p:nvPicPr>
          <p:cNvPr descr="image.png" id="389" name="Google Shape;389;p17"/>
          <p:cNvPicPr preferRelativeResize="0"/>
          <p:nvPr/>
        </p:nvPicPr>
        <p:blipFill rotWithShape="1">
          <a:blip r:embed="rId3">
            <a:alphaModFix/>
          </a:blip>
          <a:srcRect b="0" l="0" r="0" t="0"/>
          <a:stretch/>
        </p:blipFill>
        <p:spPr>
          <a:xfrm>
            <a:off x="2528886" y="1739900"/>
            <a:ext cx="2257427" cy="228600"/>
          </a:xfrm>
          <a:prstGeom prst="rect">
            <a:avLst/>
          </a:prstGeom>
          <a:noFill/>
          <a:ln>
            <a:noFill/>
          </a:ln>
        </p:spPr>
      </p:pic>
      <p:pic>
        <p:nvPicPr>
          <p:cNvPr descr="image.png" id="390" name="Google Shape;390;p17"/>
          <p:cNvPicPr preferRelativeResize="0"/>
          <p:nvPr/>
        </p:nvPicPr>
        <p:blipFill rotWithShape="1">
          <a:blip r:embed="rId3">
            <a:alphaModFix/>
          </a:blip>
          <a:srcRect b="0" l="0" r="0" t="0"/>
          <a:stretch/>
        </p:blipFill>
        <p:spPr>
          <a:xfrm>
            <a:off x="4700587" y="1717675"/>
            <a:ext cx="2257427" cy="228600"/>
          </a:xfrm>
          <a:prstGeom prst="rect">
            <a:avLst/>
          </a:prstGeom>
          <a:noFill/>
          <a:ln>
            <a:noFill/>
          </a:ln>
        </p:spPr>
      </p:pic>
      <p:sp>
        <p:nvSpPr>
          <p:cNvPr id="391" name="Google Shape;391;p17"/>
          <p:cNvSpPr txBox="1"/>
          <p:nvPr/>
        </p:nvSpPr>
        <p:spPr>
          <a:xfrm>
            <a:off x="6978650" y="5911850"/>
            <a:ext cx="1417249"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A.19</a:t>
            </a:r>
            <a:endParaRPr/>
          </a:p>
        </p:txBody>
      </p:sp>
      <p:sp>
        <p:nvSpPr>
          <p:cNvPr id="392" name="Google Shape;392;p17"/>
          <p:cNvSpPr txBox="1"/>
          <p:nvPr/>
        </p:nvSpPr>
        <p:spPr>
          <a:xfrm>
            <a:off x="2414586" y="1627186"/>
            <a:ext cx="4781553" cy="20241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sal25693_A_19" id="393" name="Google Shape;393;p17"/>
          <p:cNvPicPr preferRelativeResize="0"/>
          <p:nvPr/>
        </p:nvPicPr>
        <p:blipFill rotWithShape="1">
          <a:blip r:embed="rId4">
            <a:alphaModFix/>
          </a:blip>
          <a:srcRect b="0" l="0" r="0" t="0"/>
          <a:stretch/>
        </p:blipFill>
        <p:spPr>
          <a:xfrm>
            <a:off x="312736" y="2082800"/>
            <a:ext cx="7410452" cy="3267075"/>
          </a:xfrm>
          <a:prstGeom prst="rect">
            <a:avLst/>
          </a:prstGeom>
          <a:noFill/>
          <a:ln>
            <a:noFill/>
          </a:ln>
        </p:spPr>
      </p:pic>
      <p:sp>
        <p:nvSpPr>
          <p:cNvPr id="394" name="Google Shape;394;p17"/>
          <p:cNvSpPr txBox="1"/>
          <p:nvPr/>
        </p:nvSpPr>
        <p:spPr>
          <a:xfrm>
            <a:off x="2181225" y="5489575"/>
            <a:ext cx="4781550"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McGraw-Hill Companies/Rebecca Gray, photographer/Don Kincaid, dissections </a:t>
            </a:r>
            <a:endParaRPr/>
          </a:p>
        </p:txBody>
      </p:sp>
      <p:cxnSp>
        <p:nvCxnSpPr>
          <p:cNvPr id="395" name="Google Shape;395;p17"/>
          <p:cNvCxnSpPr/>
          <p:nvPr/>
        </p:nvCxnSpPr>
        <p:spPr>
          <a:xfrm flipH="1">
            <a:off x="5403848" y="4708523"/>
            <a:ext cx="2454277" cy="1590"/>
          </a:xfrm>
          <a:prstGeom prst="straightConnector1">
            <a:avLst/>
          </a:prstGeom>
          <a:noFill/>
          <a:ln cap="flat" cmpd="sng" w="17450">
            <a:solidFill>
              <a:srgbClr val="FFFFFF"/>
            </a:solidFill>
            <a:prstDash val="solid"/>
            <a:round/>
            <a:headEnd len="sm" w="sm" type="none"/>
            <a:tailEnd len="sm" w="sm" type="none"/>
          </a:ln>
        </p:spPr>
      </p:cxnSp>
      <p:sp>
        <p:nvSpPr>
          <p:cNvPr id="396" name="Google Shape;396;p17"/>
          <p:cNvSpPr/>
          <p:nvPr/>
        </p:nvSpPr>
        <p:spPr>
          <a:xfrm>
            <a:off x="2790825" y="3743325"/>
            <a:ext cx="2452689" cy="284164"/>
          </a:xfrm>
          <a:custGeom>
            <a:rect b="b" l="l" r="r" t="t"/>
            <a:pathLst>
              <a:path extrusionOk="0" h="21600" w="21600">
                <a:moveTo>
                  <a:pt x="21600" y="0"/>
                </a:moveTo>
                <a:lnTo>
                  <a:pt x="3551" y="21600"/>
                </a:lnTo>
                <a:lnTo>
                  <a:pt x="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7" name="Google Shape;397;p17"/>
          <p:cNvSpPr/>
          <p:nvPr/>
        </p:nvSpPr>
        <p:spPr>
          <a:xfrm>
            <a:off x="2516186" y="4197350"/>
            <a:ext cx="1924052" cy="280989"/>
          </a:xfrm>
          <a:custGeom>
            <a:rect b="b" l="l" r="r" t="t"/>
            <a:pathLst>
              <a:path extrusionOk="0" h="21600" w="21600">
                <a:moveTo>
                  <a:pt x="21600" y="0"/>
                </a:moveTo>
                <a:lnTo>
                  <a:pt x="7610" y="21356"/>
                </a:lnTo>
                <a:lnTo>
                  <a:pt x="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8" name="Google Shape;398;p17"/>
          <p:cNvSpPr/>
          <p:nvPr/>
        </p:nvSpPr>
        <p:spPr>
          <a:xfrm>
            <a:off x="2820986" y="4478337"/>
            <a:ext cx="1341439" cy="481014"/>
          </a:xfrm>
          <a:custGeom>
            <a:rect b="b" l="l" r="r" t="t"/>
            <a:pathLst>
              <a:path extrusionOk="0" h="21600" w="21600">
                <a:moveTo>
                  <a:pt x="21600" y="0"/>
                </a:moveTo>
                <a:lnTo>
                  <a:pt x="6058" y="21600"/>
                </a:lnTo>
                <a:lnTo>
                  <a:pt x="0" y="21457"/>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17"/>
          <p:cNvSpPr/>
          <p:nvPr/>
        </p:nvSpPr>
        <p:spPr>
          <a:xfrm>
            <a:off x="2638425" y="2847975"/>
            <a:ext cx="2825751" cy="220664"/>
          </a:xfrm>
          <a:custGeom>
            <a:rect b="b" l="l" r="r" t="t"/>
            <a:pathLst>
              <a:path extrusionOk="0" h="21600" w="21600">
                <a:moveTo>
                  <a:pt x="0" y="0"/>
                </a:moveTo>
                <a:lnTo>
                  <a:pt x="4247" y="0"/>
                </a:lnTo>
                <a:lnTo>
                  <a:pt x="2160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0" name="Google Shape;400;p17"/>
          <p:cNvSpPr/>
          <p:nvPr/>
        </p:nvSpPr>
        <p:spPr>
          <a:xfrm>
            <a:off x="2590800" y="2252661"/>
            <a:ext cx="1873251" cy="317502"/>
          </a:xfrm>
          <a:custGeom>
            <a:rect b="b" l="l" r="r" t="t"/>
            <a:pathLst>
              <a:path extrusionOk="0" h="21600" w="21600">
                <a:moveTo>
                  <a:pt x="0" y="216"/>
                </a:moveTo>
                <a:lnTo>
                  <a:pt x="6956" y="0"/>
                </a:lnTo>
                <a:lnTo>
                  <a:pt x="2160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01" name="Google Shape;401;p17"/>
          <p:cNvCxnSpPr/>
          <p:nvPr/>
        </p:nvCxnSpPr>
        <p:spPr>
          <a:xfrm flipH="1">
            <a:off x="5275262" y="2686049"/>
            <a:ext cx="2582864" cy="1590"/>
          </a:xfrm>
          <a:prstGeom prst="straightConnector1">
            <a:avLst/>
          </a:prstGeom>
          <a:noFill/>
          <a:ln cap="flat" cmpd="sng" w="17450">
            <a:solidFill>
              <a:srgbClr val="FFFFFF"/>
            </a:solidFill>
            <a:prstDash val="solid"/>
            <a:round/>
            <a:headEnd len="sm" w="sm" type="none"/>
            <a:tailEnd len="sm" w="sm" type="none"/>
          </a:ln>
        </p:spPr>
      </p:cxnSp>
      <p:sp>
        <p:nvSpPr>
          <p:cNvPr id="402" name="Google Shape;402;p17"/>
          <p:cNvSpPr/>
          <p:nvPr/>
        </p:nvSpPr>
        <p:spPr>
          <a:xfrm>
            <a:off x="6380162" y="2328861"/>
            <a:ext cx="1477964" cy="173039"/>
          </a:xfrm>
          <a:custGeom>
            <a:rect b="b" l="l" r="r" t="t"/>
            <a:pathLst>
              <a:path extrusionOk="0" h="21600" w="21600">
                <a:moveTo>
                  <a:pt x="21600" y="0"/>
                </a:moveTo>
                <a:lnTo>
                  <a:pt x="15243" y="0"/>
                </a:lnTo>
                <a:lnTo>
                  <a:pt x="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03" name="Google Shape;403;p17"/>
          <p:cNvCxnSpPr/>
          <p:nvPr/>
        </p:nvCxnSpPr>
        <p:spPr>
          <a:xfrm flipH="1">
            <a:off x="6505573" y="2952749"/>
            <a:ext cx="1352552" cy="1590"/>
          </a:xfrm>
          <a:prstGeom prst="straightConnector1">
            <a:avLst/>
          </a:prstGeom>
          <a:noFill/>
          <a:ln cap="flat" cmpd="sng" w="17450">
            <a:solidFill>
              <a:srgbClr val="FFFFFF"/>
            </a:solidFill>
            <a:prstDash val="solid"/>
            <a:round/>
            <a:headEnd len="sm" w="sm" type="none"/>
            <a:tailEnd len="sm" w="sm" type="none"/>
          </a:ln>
        </p:spPr>
      </p:cxnSp>
      <p:cxnSp>
        <p:nvCxnSpPr>
          <p:cNvPr id="404" name="Google Shape;404;p17"/>
          <p:cNvCxnSpPr/>
          <p:nvPr/>
        </p:nvCxnSpPr>
        <p:spPr>
          <a:xfrm flipH="1">
            <a:off x="5403848" y="4478337"/>
            <a:ext cx="2454277" cy="1590"/>
          </a:xfrm>
          <a:prstGeom prst="straightConnector1">
            <a:avLst/>
          </a:prstGeom>
          <a:noFill/>
          <a:ln cap="flat" cmpd="sng" w="17450">
            <a:solidFill>
              <a:srgbClr val="FFFFFF"/>
            </a:solidFill>
            <a:prstDash val="solid"/>
            <a:round/>
            <a:headEnd len="sm" w="sm" type="none"/>
            <a:tailEnd len="sm" w="sm" type="none"/>
          </a:ln>
        </p:spPr>
      </p:cxnSp>
      <p:cxnSp>
        <p:nvCxnSpPr>
          <p:cNvPr id="405" name="Google Shape;405;p17"/>
          <p:cNvCxnSpPr/>
          <p:nvPr/>
        </p:nvCxnSpPr>
        <p:spPr>
          <a:xfrm flipH="1">
            <a:off x="6600823" y="3644900"/>
            <a:ext cx="1257302" cy="1589"/>
          </a:xfrm>
          <a:prstGeom prst="straightConnector1">
            <a:avLst/>
          </a:prstGeom>
          <a:noFill/>
          <a:ln cap="flat" cmpd="sng" w="17450">
            <a:solidFill>
              <a:srgbClr val="FFFFFF"/>
            </a:solidFill>
            <a:prstDash val="solid"/>
            <a:round/>
            <a:headEnd len="sm" w="sm" type="none"/>
            <a:tailEnd len="sm" w="sm" type="none"/>
          </a:ln>
        </p:spPr>
      </p:cxnSp>
      <p:cxnSp>
        <p:nvCxnSpPr>
          <p:cNvPr id="406" name="Google Shape;406;p17"/>
          <p:cNvCxnSpPr/>
          <p:nvPr/>
        </p:nvCxnSpPr>
        <p:spPr>
          <a:xfrm flipH="1">
            <a:off x="6870699" y="2955924"/>
            <a:ext cx="558802" cy="522290"/>
          </a:xfrm>
          <a:prstGeom prst="straightConnector1">
            <a:avLst/>
          </a:prstGeom>
          <a:noFill/>
          <a:ln cap="flat" cmpd="sng" w="17450">
            <a:solidFill>
              <a:srgbClr val="FFFFFF"/>
            </a:solidFill>
            <a:prstDash val="solid"/>
            <a:round/>
            <a:headEnd len="sm" w="sm" type="none"/>
            <a:tailEnd len="sm" w="sm" type="none"/>
          </a:ln>
        </p:spPr>
      </p:cxnSp>
      <p:cxnSp>
        <p:nvCxnSpPr>
          <p:cNvPr id="407" name="Google Shape;407;p17"/>
          <p:cNvCxnSpPr/>
          <p:nvPr/>
        </p:nvCxnSpPr>
        <p:spPr>
          <a:xfrm rot="10800000">
            <a:off x="3194049" y="2847973"/>
            <a:ext cx="1673226" cy="569916"/>
          </a:xfrm>
          <a:prstGeom prst="straightConnector1">
            <a:avLst/>
          </a:prstGeom>
          <a:noFill/>
          <a:ln cap="flat" cmpd="sng" w="17450">
            <a:solidFill>
              <a:srgbClr val="FFFFFF"/>
            </a:solidFill>
            <a:prstDash val="solid"/>
            <a:round/>
            <a:headEnd len="sm" w="sm" type="none"/>
            <a:tailEnd len="sm" w="sm" type="none"/>
          </a:ln>
        </p:spPr>
      </p:cxnSp>
      <p:cxnSp>
        <p:nvCxnSpPr>
          <p:cNvPr id="408" name="Google Shape;408;p17"/>
          <p:cNvCxnSpPr/>
          <p:nvPr/>
        </p:nvCxnSpPr>
        <p:spPr>
          <a:xfrm flipH="1">
            <a:off x="3200399" y="3373437"/>
            <a:ext cx="2528890" cy="650876"/>
          </a:xfrm>
          <a:prstGeom prst="straightConnector1">
            <a:avLst/>
          </a:prstGeom>
          <a:noFill/>
          <a:ln cap="flat" cmpd="sng" w="17450">
            <a:solidFill>
              <a:srgbClr val="FFFFFF"/>
            </a:solidFill>
            <a:prstDash val="solid"/>
            <a:round/>
            <a:headEnd len="sm" w="sm" type="none"/>
            <a:tailEnd len="sm" w="sm" type="none"/>
          </a:ln>
        </p:spPr>
      </p:cxnSp>
      <p:sp>
        <p:nvSpPr>
          <p:cNvPr id="409" name="Google Shape;409;p17"/>
          <p:cNvSpPr txBox="1"/>
          <p:nvPr/>
        </p:nvSpPr>
        <p:spPr>
          <a:xfrm>
            <a:off x="7951786" y="2581275"/>
            <a:ext cx="579346"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Sternum</a:t>
            </a:r>
            <a:endParaRPr/>
          </a:p>
        </p:txBody>
      </p:sp>
      <p:sp>
        <p:nvSpPr>
          <p:cNvPr id="410" name="Google Shape;410;p17"/>
          <p:cNvSpPr txBox="1"/>
          <p:nvPr/>
        </p:nvSpPr>
        <p:spPr>
          <a:xfrm>
            <a:off x="7951786" y="2849561"/>
            <a:ext cx="315430"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Ribs</a:t>
            </a:r>
            <a:endParaRPr/>
          </a:p>
        </p:txBody>
      </p:sp>
      <p:sp>
        <p:nvSpPr>
          <p:cNvPr id="411" name="Google Shape;411;p17"/>
          <p:cNvSpPr txBox="1"/>
          <p:nvPr/>
        </p:nvSpPr>
        <p:spPr>
          <a:xfrm>
            <a:off x="1844675" y="4373562"/>
            <a:ext cx="602401"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Left lung</a:t>
            </a:r>
            <a:endParaRPr/>
          </a:p>
        </p:txBody>
      </p:sp>
      <p:sp>
        <p:nvSpPr>
          <p:cNvPr id="412" name="Google Shape;412;p17"/>
          <p:cNvSpPr txBox="1"/>
          <p:nvPr/>
        </p:nvSpPr>
        <p:spPr>
          <a:xfrm>
            <a:off x="1844675" y="4859337"/>
            <a:ext cx="913520"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Pleural cavity</a:t>
            </a:r>
            <a:endParaRPr/>
          </a:p>
        </p:txBody>
      </p:sp>
      <p:sp>
        <p:nvSpPr>
          <p:cNvPr id="413" name="Google Shape;413;p17"/>
          <p:cNvSpPr txBox="1"/>
          <p:nvPr/>
        </p:nvSpPr>
        <p:spPr>
          <a:xfrm>
            <a:off x="7948611" y="4611687"/>
            <a:ext cx="773411"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Spinal cord</a:t>
            </a:r>
            <a:endParaRPr/>
          </a:p>
        </p:txBody>
      </p:sp>
      <p:sp>
        <p:nvSpPr>
          <p:cNvPr id="414" name="Google Shape;414;p17"/>
          <p:cNvSpPr txBox="1"/>
          <p:nvPr/>
        </p:nvSpPr>
        <p:spPr>
          <a:xfrm>
            <a:off x="5000625" y="5359400"/>
            <a:ext cx="626003"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Posterior</a:t>
            </a:r>
            <a:endParaRPr/>
          </a:p>
        </p:txBody>
      </p:sp>
      <p:sp>
        <p:nvSpPr>
          <p:cNvPr id="415" name="Google Shape;415;p17"/>
          <p:cNvSpPr txBox="1"/>
          <p:nvPr/>
        </p:nvSpPr>
        <p:spPr>
          <a:xfrm>
            <a:off x="5037137" y="1882775"/>
            <a:ext cx="556016"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Anterior</a:t>
            </a:r>
            <a:endParaRPr/>
          </a:p>
        </p:txBody>
      </p:sp>
      <p:sp>
        <p:nvSpPr>
          <p:cNvPr id="416" name="Google Shape;416;p17"/>
          <p:cNvSpPr txBox="1"/>
          <p:nvPr/>
        </p:nvSpPr>
        <p:spPr>
          <a:xfrm>
            <a:off x="7951786" y="2222500"/>
            <a:ext cx="851038"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Fat of breast</a:t>
            </a:r>
            <a:endParaRPr/>
          </a:p>
        </p:txBody>
      </p:sp>
      <p:sp>
        <p:nvSpPr>
          <p:cNvPr id="417" name="Google Shape;417;p17"/>
          <p:cNvSpPr txBox="1"/>
          <p:nvPr/>
        </p:nvSpPr>
        <p:spPr>
          <a:xfrm>
            <a:off x="1844675" y="3927475"/>
            <a:ext cx="882074"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Atria of heart</a:t>
            </a:r>
            <a:endParaRPr/>
          </a:p>
        </p:txBody>
      </p:sp>
      <p:sp>
        <p:nvSpPr>
          <p:cNvPr id="418" name="Google Shape;418;p17"/>
          <p:cNvSpPr txBox="1"/>
          <p:nvPr/>
        </p:nvSpPr>
        <p:spPr>
          <a:xfrm>
            <a:off x="7931150" y="4092575"/>
            <a:ext cx="377503"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Aorta</a:t>
            </a:r>
            <a:endParaRPr/>
          </a:p>
        </p:txBody>
      </p:sp>
      <p:sp>
        <p:nvSpPr>
          <p:cNvPr id="419" name="Google Shape;419;p17"/>
          <p:cNvSpPr txBox="1"/>
          <p:nvPr/>
        </p:nvSpPr>
        <p:spPr>
          <a:xfrm>
            <a:off x="7951786" y="3533775"/>
            <a:ext cx="703220"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Right lung</a:t>
            </a:r>
            <a:endParaRPr/>
          </a:p>
        </p:txBody>
      </p:sp>
      <p:sp>
        <p:nvSpPr>
          <p:cNvPr id="420" name="Google Shape;420;p17"/>
          <p:cNvSpPr/>
          <p:nvPr/>
        </p:nvSpPr>
        <p:spPr>
          <a:xfrm>
            <a:off x="5359400" y="3919537"/>
            <a:ext cx="2474914" cy="185739"/>
          </a:xfrm>
          <a:custGeom>
            <a:rect b="b" l="l" r="r" t="t"/>
            <a:pathLst>
              <a:path extrusionOk="0" h="21600" w="21600">
                <a:moveTo>
                  <a:pt x="0" y="21600"/>
                </a:moveTo>
                <a:lnTo>
                  <a:pt x="18012" y="369"/>
                </a:lnTo>
                <a:lnTo>
                  <a:pt x="2160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1" name="Google Shape;421;p17"/>
          <p:cNvSpPr txBox="1"/>
          <p:nvPr/>
        </p:nvSpPr>
        <p:spPr>
          <a:xfrm>
            <a:off x="7931150" y="3814762"/>
            <a:ext cx="765634"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Esophagus</a:t>
            </a:r>
            <a:endParaRPr/>
          </a:p>
        </p:txBody>
      </p:sp>
      <p:sp>
        <p:nvSpPr>
          <p:cNvPr id="422" name="Google Shape;422;p17"/>
          <p:cNvSpPr/>
          <p:nvPr/>
        </p:nvSpPr>
        <p:spPr>
          <a:xfrm>
            <a:off x="2593975" y="2247900"/>
            <a:ext cx="1873251" cy="315914"/>
          </a:xfrm>
          <a:custGeom>
            <a:rect b="b" l="l" r="r" t="t"/>
            <a:pathLst>
              <a:path extrusionOk="0" h="21600" w="21600">
                <a:moveTo>
                  <a:pt x="0" y="0"/>
                </a:moveTo>
                <a:lnTo>
                  <a:pt x="6919" y="0"/>
                </a:lnTo>
                <a:lnTo>
                  <a:pt x="21600" y="2160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23" name="Google Shape;423;p17"/>
          <p:cNvCxnSpPr/>
          <p:nvPr/>
        </p:nvCxnSpPr>
        <p:spPr>
          <a:xfrm flipH="1">
            <a:off x="5403848" y="4702173"/>
            <a:ext cx="2454277" cy="1590"/>
          </a:xfrm>
          <a:prstGeom prst="straightConnector1">
            <a:avLst/>
          </a:prstGeom>
          <a:noFill/>
          <a:ln cap="flat" cmpd="sng" w="12700">
            <a:solidFill>
              <a:srgbClr val="000000"/>
            </a:solidFill>
            <a:prstDash val="solid"/>
            <a:round/>
            <a:headEnd len="sm" w="sm" type="none"/>
            <a:tailEnd len="sm" w="sm" type="none"/>
          </a:ln>
        </p:spPr>
      </p:cxnSp>
      <p:sp>
        <p:nvSpPr>
          <p:cNvPr id="424" name="Google Shape;424;p17"/>
          <p:cNvSpPr/>
          <p:nvPr/>
        </p:nvSpPr>
        <p:spPr>
          <a:xfrm>
            <a:off x="2790825" y="3735387"/>
            <a:ext cx="2452689" cy="285752"/>
          </a:xfrm>
          <a:custGeom>
            <a:rect b="b" l="l" r="r" t="t"/>
            <a:pathLst>
              <a:path extrusionOk="0" h="21600" w="21600">
                <a:moveTo>
                  <a:pt x="21600" y="0"/>
                </a:moveTo>
                <a:lnTo>
                  <a:pt x="3551" y="21600"/>
                </a:lnTo>
                <a:lnTo>
                  <a:pt x="0" y="2112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5" name="Google Shape;425;p17"/>
          <p:cNvSpPr/>
          <p:nvPr/>
        </p:nvSpPr>
        <p:spPr>
          <a:xfrm>
            <a:off x="2516186" y="4187825"/>
            <a:ext cx="1924052" cy="280989"/>
          </a:xfrm>
          <a:custGeom>
            <a:rect b="b" l="l" r="r" t="t"/>
            <a:pathLst>
              <a:path extrusionOk="0" h="21600" w="21600">
                <a:moveTo>
                  <a:pt x="21600" y="0"/>
                </a:moveTo>
                <a:lnTo>
                  <a:pt x="7610" y="21356"/>
                </a:lnTo>
                <a:lnTo>
                  <a:pt x="0" y="2160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6" name="Google Shape;426;p17"/>
          <p:cNvSpPr/>
          <p:nvPr/>
        </p:nvSpPr>
        <p:spPr>
          <a:xfrm>
            <a:off x="2820986" y="4468812"/>
            <a:ext cx="1341439" cy="481014"/>
          </a:xfrm>
          <a:custGeom>
            <a:rect b="b" l="l" r="r" t="t"/>
            <a:pathLst>
              <a:path extrusionOk="0" h="21600" w="21600">
                <a:moveTo>
                  <a:pt x="21600" y="0"/>
                </a:moveTo>
                <a:lnTo>
                  <a:pt x="6007" y="21600"/>
                </a:lnTo>
                <a:lnTo>
                  <a:pt x="0" y="21457"/>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p17"/>
          <p:cNvSpPr/>
          <p:nvPr/>
        </p:nvSpPr>
        <p:spPr>
          <a:xfrm>
            <a:off x="5359400" y="3911600"/>
            <a:ext cx="2474914" cy="184150"/>
          </a:xfrm>
          <a:custGeom>
            <a:rect b="b" l="l" r="r" t="t"/>
            <a:pathLst>
              <a:path extrusionOk="0" h="21600" w="21600">
                <a:moveTo>
                  <a:pt x="0" y="21600"/>
                </a:moveTo>
                <a:lnTo>
                  <a:pt x="18012" y="186"/>
                </a:lnTo>
                <a:lnTo>
                  <a:pt x="2160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17"/>
          <p:cNvSpPr/>
          <p:nvPr/>
        </p:nvSpPr>
        <p:spPr>
          <a:xfrm>
            <a:off x="2638425" y="2838450"/>
            <a:ext cx="2825751" cy="220664"/>
          </a:xfrm>
          <a:custGeom>
            <a:rect b="b" l="l" r="r" t="t"/>
            <a:pathLst>
              <a:path extrusionOk="0" h="21600" w="21600">
                <a:moveTo>
                  <a:pt x="0" y="0"/>
                </a:moveTo>
                <a:lnTo>
                  <a:pt x="4247" y="0"/>
                </a:lnTo>
                <a:lnTo>
                  <a:pt x="21600" y="2160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29" name="Google Shape;429;p17"/>
          <p:cNvCxnSpPr/>
          <p:nvPr/>
        </p:nvCxnSpPr>
        <p:spPr>
          <a:xfrm flipH="1" rot="10800000">
            <a:off x="2638424" y="3484562"/>
            <a:ext cx="2073277" cy="1590"/>
          </a:xfrm>
          <a:prstGeom prst="straightConnector1">
            <a:avLst/>
          </a:prstGeom>
          <a:noFill/>
          <a:ln cap="flat" cmpd="sng" w="17450">
            <a:solidFill>
              <a:srgbClr val="FFFFFF"/>
            </a:solidFill>
            <a:prstDash val="solid"/>
            <a:round/>
            <a:headEnd len="sm" w="sm" type="none"/>
            <a:tailEnd len="sm" w="sm" type="none"/>
          </a:ln>
        </p:spPr>
      </p:cxnSp>
      <p:cxnSp>
        <p:nvCxnSpPr>
          <p:cNvPr id="430" name="Google Shape;430;p17"/>
          <p:cNvCxnSpPr/>
          <p:nvPr/>
        </p:nvCxnSpPr>
        <p:spPr>
          <a:xfrm flipH="1" rot="10800000">
            <a:off x="2638425" y="3475036"/>
            <a:ext cx="2070102" cy="3178"/>
          </a:xfrm>
          <a:prstGeom prst="straightConnector1">
            <a:avLst/>
          </a:prstGeom>
          <a:noFill/>
          <a:ln cap="flat" cmpd="sng" w="12700">
            <a:solidFill>
              <a:srgbClr val="000000"/>
            </a:solidFill>
            <a:prstDash val="solid"/>
            <a:round/>
            <a:headEnd len="sm" w="sm" type="none"/>
            <a:tailEnd len="sm" w="sm" type="none"/>
          </a:ln>
        </p:spPr>
      </p:cxnSp>
      <p:cxnSp>
        <p:nvCxnSpPr>
          <p:cNvPr id="431" name="Google Shape;431;p17"/>
          <p:cNvCxnSpPr/>
          <p:nvPr/>
        </p:nvCxnSpPr>
        <p:spPr>
          <a:xfrm flipH="1">
            <a:off x="5275262" y="2678111"/>
            <a:ext cx="2582864" cy="1590"/>
          </a:xfrm>
          <a:prstGeom prst="straightConnector1">
            <a:avLst/>
          </a:prstGeom>
          <a:noFill/>
          <a:ln cap="flat" cmpd="sng" w="12700">
            <a:solidFill>
              <a:srgbClr val="000000"/>
            </a:solidFill>
            <a:prstDash val="solid"/>
            <a:round/>
            <a:headEnd len="sm" w="sm" type="none"/>
            <a:tailEnd len="sm" w="sm" type="none"/>
          </a:ln>
        </p:spPr>
      </p:cxnSp>
      <p:sp>
        <p:nvSpPr>
          <p:cNvPr id="432" name="Google Shape;432;p17"/>
          <p:cNvSpPr/>
          <p:nvPr/>
        </p:nvSpPr>
        <p:spPr>
          <a:xfrm>
            <a:off x="6380162" y="2319336"/>
            <a:ext cx="1477964" cy="173039"/>
          </a:xfrm>
          <a:custGeom>
            <a:rect b="b" l="l" r="r" t="t"/>
            <a:pathLst>
              <a:path extrusionOk="0" h="21600" w="21600">
                <a:moveTo>
                  <a:pt x="21600" y="0"/>
                </a:moveTo>
                <a:lnTo>
                  <a:pt x="15243" y="0"/>
                </a:lnTo>
                <a:lnTo>
                  <a:pt x="0" y="2160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33" name="Google Shape;433;p17"/>
          <p:cNvCxnSpPr/>
          <p:nvPr/>
        </p:nvCxnSpPr>
        <p:spPr>
          <a:xfrm flipH="1">
            <a:off x="6505573" y="2946399"/>
            <a:ext cx="1352552" cy="1590"/>
          </a:xfrm>
          <a:prstGeom prst="straightConnector1">
            <a:avLst/>
          </a:prstGeom>
          <a:noFill/>
          <a:ln cap="flat" cmpd="sng" w="12700">
            <a:solidFill>
              <a:srgbClr val="000000"/>
            </a:solidFill>
            <a:prstDash val="solid"/>
            <a:round/>
            <a:headEnd len="sm" w="sm" type="none"/>
            <a:tailEnd len="sm" w="sm" type="none"/>
          </a:ln>
        </p:spPr>
      </p:cxnSp>
      <p:cxnSp>
        <p:nvCxnSpPr>
          <p:cNvPr id="434" name="Google Shape;434;p17"/>
          <p:cNvCxnSpPr/>
          <p:nvPr/>
        </p:nvCxnSpPr>
        <p:spPr>
          <a:xfrm flipH="1">
            <a:off x="5403848" y="4468812"/>
            <a:ext cx="2454277" cy="1590"/>
          </a:xfrm>
          <a:prstGeom prst="straightConnector1">
            <a:avLst/>
          </a:prstGeom>
          <a:noFill/>
          <a:ln cap="flat" cmpd="sng" w="12700">
            <a:solidFill>
              <a:srgbClr val="000000"/>
            </a:solidFill>
            <a:prstDash val="solid"/>
            <a:round/>
            <a:headEnd len="sm" w="sm" type="none"/>
            <a:tailEnd len="sm" w="sm" type="none"/>
          </a:ln>
        </p:spPr>
      </p:cxnSp>
      <p:cxnSp>
        <p:nvCxnSpPr>
          <p:cNvPr id="435" name="Google Shape;435;p17"/>
          <p:cNvCxnSpPr/>
          <p:nvPr/>
        </p:nvCxnSpPr>
        <p:spPr>
          <a:xfrm flipH="1">
            <a:off x="6600823" y="3635375"/>
            <a:ext cx="1257302" cy="1589"/>
          </a:xfrm>
          <a:prstGeom prst="straightConnector1">
            <a:avLst/>
          </a:prstGeom>
          <a:noFill/>
          <a:ln cap="flat" cmpd="sng" w="12700">
            <a:solidFill>
              <a:srgbClr val="000000"/>
            </a:solidFill>
            <a:prstDash val="solid"/>
            <a:round/>
            <a:headEnd len="sm" w="sm" type="none"/>
            <a:tailEnd len="sm" w="sm" type="none"/>
          </a:ln>
        </p:spPr>
      </p:cxnSp>
      <p:cxnSp>
        <p:nvCxnSpPr>
          <p:cNvPr id="436" name="Google Shape;436;p17"/>
          <p:cNvCxnSpPr/>
          <p:nvPr/>
        </p:nvCxnSpPr>
        <p:spPr>
          <a:xfrm flipH="1">
            <a:off x="5099048" y="4194175"/>
            <a:ext cx="2759077" cy="1589"/>
          </a:xfrm>
          <a:prstGeom prst="straightConnector1">
            <a:avLst/>
          </a:prstGeom>
          <a:noFill/>
          <a:ln cap="flat" cmpd="sng" w="17450">
            <a:solidFill>
              <a:srgbClr val="FFFFFF"/>
            </a:solidFill>
            <a:prstDash val="solid"/>
            <a:round/>
            <a:headEnd len="sm" w="sm" type="none"/>
            <a:tailEnd len="sm" w="sm" type="none"/>
          </a:ln>
        </p:spPr>
      </p:cxnSp>
      <p:cxnSp>
        <p:nvCxnSpPr>
          <p:cNvPr id="437" name="Google Shape;437;p17"/>
          <p:cNvCxnSpPr/>
          <p:nvPr/>
        </p:nvCxnSpPr>
        <p:spPr>
          <a:xfrm flipH="1">
            <a:off x="5099048" y="4186237"/>
            <a:ext cx="2759077" cy="1589"/>
          </a:xfrm>
          <a:prstGeom prst="straightConnector1">
            <a:avLst/>
          </a:prstGeom>
          <a:noFill/>
          <a:ln cap="flat" cmpd="sng" w="12700">
            <a:solidFill>
              <a:srgbClr val="000000"/>
            </a:solidFill>
            <a:prstDash val="solid"/>
            <a:round/>
            <a:headEnd len="sm" w="sm" type="none"/>
            <a:tailEnd len="sm" w="sm" type="none"/>
          </a:ln>
        </p:spPr>
      </p:cxnSp>
      <p:cxnSp>
        <p:nvCxnSpPr>
          <p:cNvPr id="438" name="Google Shape;438;p17"/>
          <p:cNvCxnSpPr/>
          <p:nvPr/>
        </p:nvCxnSpPr>
        <p:spPr>
          <a:xfrm flipH="1">
            <a:off x="6870699" y="2946399"/>
            <a:ext cx="558802" cy="522290"/>
          </a:xfrm>
          <a:prstGeom prst="straightConnector1">
            <a:avLst/>
          </a:prstGeom>
          <a:noFill/>
          <a:ln cap="flat" cmpd="sng" w="12700">
            <a:solidFill>
              <a:srgbClr val="000000"/>
            </a:solidFill>
            <a:prstDash val="solid"/>
            <a:round/>
            <a:headEnd len="sm" w="sm" type="none"/>
            <a:tailEnd len="sm" w="sm" type="none"/>
          </a:ln>
        </p:spPr>
      </p:cxnSp>
      <p:cxnSp>
        <p:nvCxnSpPr>
          <p:cNvPr id="439" name="Google Shape;439;p17"/>
          <p:cNvCxnSpPr/>
          <p:nvPr/>
        </p:nvCxnSpPr>
        <p:spPr>
          <a:xfrm rot="10800000">
            <a:off x="3194049" y="2838449"/>
            <a:ext cx="1673227" cy="571502"/>
          </a:xfrm>
          <a:prstGeom prst="straightConnector1">
            <a:avLst/>
          </a:prstGeom>
          <a:noFill/>
          <a:ln cap="flat" cmpd="sng" w="12700">
            <a:solidFill>
              <a:srgbClr val="000000"/>
            </a:solidFill>
            <a:prstDash val="solid"/>
            <a:round/>
            <a:headEnd len="sm" w="sm" type="none"/>
            <a:tailEnd len="sm" w="sm" type="none"/>
          </a:ln>
        </p:spPr>
      </p:cxnSp>
      <p:cxnSp>
        <p:nvCxnSpPr>
          <p:cNvPr id="440" name="Google Shape;440;p17"/>
          <p:cNvCxnSpPr/>
          <p:nvPr/>
        </p:nvCxnSpPr>
        <p:spPr>
          <a:xfrm flipH="1">
            <a:off x="3200399" y="3363912"/>
            <a:ext cx="2528890" cy="650876"/>
          </a:xfrm>
          <a:prstGeom prst="straightConnector1">
            <a:avLst/>
          </a:prstGeom>
          <a:noFill/>
          <a:ln cap="flat" cmpd="sng" w="12700">
            <a:solidFill>
              <a:srgbClr val="000000"/>
            </a:solidFill>
            <a:prstDash val="solid"/>
            <a:round/>
            <a:headEnd len="sm" w="sm" type="none"/>
            <a:tailEnd len="sm" w="sm" type="none"/>
          </a:ln>
        </p:spPr>
      </p:cxnSp>
      <p:sp>
        <p:nvSpPr>
          <p:cNvPr id="441" name="Google Shape;441;p17"/>
          <p:cNvSpPr txBox="1"/>
          <p:nvPr/>
        </p:nvSpPr>
        <p:spPr>
          <a:xfrm>
            <a:off x="1887536" y="2149475"/>
            <a:ext cx="680506"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Pectoralis</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major m.</a:t>
            </a:r>
            <a:endParaRPr/>
          </a:p>
        </p:txBody>
      </p:sp>
      <p:sp>
        <p:nvSpPr>
          <p:cNvPr id="442" name="Google Shape;442;p17"/>
          <p:cNvSpPr txBox="1"/>
          <p:nvPr/>
        </p:nvSpPr>
        <p:spPr>
          <a:xfrm>
            <a:off x="1887536" y="2746375"/>
            <a:ext cx="672798"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Ventricles</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of heart</a:t>
            </a:r>
            <a:endParaRPr/>
          </a:p>
        </p:txBody>
      </p:sp>
      <p:sp>
        <p:nvSpPr>
          <p:cNvPr id="443" name="Google Shape;443;p17"/>
          <p:cNvSpPr txBox="1"/>
          <p:nvPr/>
        </p:nvSpPr>
        <p:spPr>
          <a:xfrm>
            <a:off x="1849436" y="3400425"/>
            <a:ext cx="727163"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Pericardial</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cavity</a:t>
            </a:r>
            <a:endParaRPr/>
          </a:p>
        </p:txBody>
      </p:sp>
      <p:sp>
        <p:nvSpPr>
          <p:cNvPr id="444" name="Google Shape;444;p17"/>
          <p:cNvSpPr txBox="1"/>
          <p:nvPr/>
        </p:nvSpPr>
        <p:spPr>
          <a:xfrm>
            <a:off x="7950200" y="4365625"/>
            <a:ext cx="571842"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Vertebra</a:t>
            </a:r>
            <a:endParaRPr/>
          </a:p>
        </p:txBody>
      </p:sp>
      <p:sp>
        <p:nvSpPr>
          <p:cNvPr id="445" name="Google Shape;445;p17"/>
          <p:cNvSpPr txBox="1"/>
          <p:nvPr/>
        </p:nvSpPr>
        <p:spPr>
          <a:xfrm>
            <a:off x="901700" y="463233"/>
            <a:ext cx="7340600" cy="523400"/>
          </a:xfrm>
          <a:prstGeom prst="rect">
            <a:avLst/>
          </a:prstGeom>
          <a:noFill/>
          <a:ln>
            <a:noFill/>
          </a:ln>
        </p:spPr>
        <p:txBody>
          <a:bodyPr anchorCtr="0" anchor="ctr" bIns="45700" lIns="45700" spcFirstLastPara="1" rIns="45700" wrap="square" tIns="45700">
            <a:normAutofit fontScale="92500"/>
          </a:bodyPr>
          <a:lstStyle/>
          <a:p>
            <a:pPr indent="0" lvl="0" marL="0" marR="0" rtl="0" algn="ctr">
              <a:lnSpc>
                <a:spcPct val="100000"/>
              </a:lnSpc>
              <a:spcBef>
                <a:spcPts val="0"/>
              </a:spcBef>
              <a:spcAft>
                <a:spcPts val="0"/>
              </a:spcAft>
              <a:buClr>
                <a:srgbClr val="000000"/>
              </a:buClr>
              <a:buSzPct val="100000"/>
              <a:buFont typeface="Arial"/>
              <a:buNone/>
            </a:pPr>
            <a:r>
              <a:rPr b="1" lang="en-US" sz="3036"/>
              <a:t>Мына суретте қандай қима көрініп тұр</a:t>
            </a:r>
            <a:r>
              <a:rPr b="1" i="0" lang="en-US" sz="3036" u="none" cap="none" strike="noStrike">
                <a:solidFill>
                  <a:srgbClr val="000000"/>
                </a:solidFill>
                <a:latin typeface="Arial"/>
                <a:ea typeface="Arial"/>
                <a:cs typeface="Arial"/>
                <a:sym typeface="Arial"/>
              </a:rPr>
              <a:t>?</a:t>
            </a:r>
            <a:endParaRPr/>
          </a:p>
        </p:txBody>
      </p:sp>
      <p:grpSp>
        <p:nvGrpSpPr>
          <p:cNvPr id="446" name="Google Shape;446;p17"/>
          <p:cNvGrpSpPr/>
          <p:nvPr/>
        </p:nvGrpSpPr>
        <p:grpSpPr>
          <a:xfrm>
            <a:off x="338128" y="324971"/>
            <a:ext cx="778509" cy="799923"/>
            <a:chOff x="-1" y="-1"/>
            <a:chExt cx="778508" cy="799922"/>
          </a:xfrm>
        </p:grpSpPr>
        <p:sp>
          <p:nvSpPr>
            <p:cNvPr id="447" name="Google Shape;447;p17"/>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48" name="Google Shape;448;p17"/>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49" name="Google Shape;449;p17"/>
            <p:cNvGrpSpPr/>
            <p:nvPr/>
          </p:nvGrpSpPr>
          <p:grpSpPr>
            <a:xfrm>
              <a:off x="112866" y="115956"/>
              <a:ext cx="552894" cy="568042"/>
              <a:chOff x="-1" y="-1"/>
              <a:chExt cx="552893" cy="568041"/>
            </a:xfrm>
          </p:grpSpPr>
          <p:sp>
            <p:nvSpPr>
              <p:cNvPr id="450" name="Google Shape;450;p17"/>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51" name="Google Shape;451;p17"/>
              <p:cNvPicPr preferRelativeResize="0"/>
              <p:nvPr/>
            </p:nvPicPr>
            <p:blipFill rotWithShape="1">
              <a:blip r:embed="rId5">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300"/>
                                        <p:tgtEl>
                                          <p:spTgt spid="446"/>
                                        </p:tgtEl>
                                        <p:attrNameLst>
                                          <p:attrName>ppt_w</p:attrName>
                                        </p:attrNameLst>
                                      </p:cBhvr>
                                      <p:tavLst>
                                        <p:tav fmla="" tm="0">
                                          <p:val>
                                            <p:strVal val="0"/>
                                          </p:val>
                                        </p:tav>
                                        <p:tav fmla="" tm="100000">
                                          <p:val>
                                            <p:strVal val="#ppt_w"/>
                                          </p:val>
                                        </p:tav>
                                      </p:tavLst>
                                    </p:anim>
                                    <p:anim calcmode="lin" valueType="num">
                                      <p:cBhvr additive="base">
                                        <p:cTn dur="300"/>
                                        <p:tgtEl>
                                          <p:spTgt spid="4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8"/>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457" name="Google Shape;457;p18"/>
          <p:cNvSpPr txBox="1"/>
          <p:nvPr>
            <p:ph idx="4294967295" type="title"/>
          </p:nvPr>
        </p:nvSpPr>
        <p:spPr>
          <a:xfrm>
            <a:off x="76200" y="274637"/>
            <a:ext cx="8991600" cy="1143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Іштің көлденең қимасы</a:t>
            </a:r>
            <a:endParaRPr/>
          </a:p>
        </p:txBody>
      </p:sp>
      <p:pic>
        <p:nvPicPr>
          <p:cNvPr descr="image.png" id="458" name="Google Shape;458;p18"/>
          <p:cNvPicPr preferRelativeResize="0"/>
          <p:nvPr/>
        </p:nvPicPr>
        <p:blipFill rotWithShape="1">
          <a:blip r:embed="rId3">
            <a:alphaModFix/>
          </a:blip>
          <a:srcRect b="0" l="0" r="0" t="0"/>
          <a:stretch/>
        </p:blipFill>
        <p:spPr>
          <a:xfrm>
            <a:off x="2471736" y="1701800"/>
            <a:ext cx="2397127" cy="242889"/>
          </a:xfrm>
          <a:prstGeom prst="rect">
            <a:avLst/>
          </a:prstGeom>
          <a:noFill/>
          <a:ln>
            <a:noFill/>
          </a:ln>
        </p:spPr>
      </p:pic>
      <p:pic>
        <p:nvPicPr>
          <p:cNvPr descr="image.png" id="459" name="Google Shape;459;p18"/>
          <p:cNvPicPr preferRelativeResize="0"/>
          <p:nvPr/>
        </p:nvPicPr>
        <p:blipFill rotWithShape="1">
          <a:blip r:embed="rId3">
            <a:alphaModFix/>
          </a:blip>
          <a:srcRect b="0" l="0" r="0" t="0"/>
          <a:stretch/>
        </p:blipFill>
        <p:spPr>
          <a:xfrm>
            <a:off x="4586287" y="1747836"/>
            <a:ext cx="2257427" cy="228602"/>
          </a:xfrm>
          <a:prstGeom prst="rect">
            <a:avLst/>
          </a:prstGeom>
          <a:noFill/>
          <a:ln>
            <a:noFill/>
          </a:ln>
        </p:spPr>
      </p:pic>
      <p:sp>
        <p:nvSpPr>
          <p:cNvPr id="460" name="Google Shape;460;p18"/>
          <p:cNvSpPr txBox="1"/>
          <p:nvPr/>
        </p:nvSpPr>
        <p:spPr>
          <a:xfrm>
            <a:off x="6599236" y="6240462"/>
            <a:ext cx="1417250"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A.21</a:t>
            </a:r>
            <a:endParaRPr/>
          </a:p>
        </p:txBody>
      </p:sp>
      <p:sp>
        <p:nvSpPr>
          <p:cNvPr id="461" name="Google Shape;461;p18"/>
          <p:cNvSpPr txBox="1"/>
          <p:nvPr/>
        </p:nvSpPr>
        <p:spPr>
          <a:xfrm>
            <a:off x="1985961" y="1666875"/>
            <a:ext cx="4781553"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462" name="Google Shape;462;p18"/>
          <p:cNvSpPr txBox="1"/>
          <p:nvPr/>
        </p:nvSpPr>
        <p:spPr>
          <a:xfrm>
            <a:off x="1985961" y="5391150"/>
            <a:ext cx="4781553"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McGraw-Hill Companies/Rebecca Gray, photographer/Don Kincaid, dissections </a:t>
            </a:r>
            <a:endParaRPr/>
          </a:p>
        </p:txBody>
      </p:sp>
      <p:pic>
        <p:nvPicPr>
          <p:cNvPr descr="sal25693_A_21" id="463" name="Google Shape;463;p18"/>
          <p:cNvPicPr preferRelativeResize="0"/>
          <p:nvPr/>
        </p:nvPicPr>
        <p:blipFill rotWithShape="1">
          <a:blip r:embed="rId4">
            <a:alphaModFix/>
          </a:blip>
          <a:srcRect b="0" l="0" r="0" t="0"/>
          <a:stretch/>
        </p:blipFill>
        <p:spPr>
          <a:xfrm>
            <a:off x="1322387" y="2119311"/>
            <a:ext cx="7324726" cy="3028952"/>
          </a:xfrm>
          <a:prstGeom prst="rect">
            <a:avLst/>
          </a:prstGeom>
          <a:noFill/>
          <a:ln>
            <a:noFill/>
          </a:ln>
        </p:spPr>
      </p:pic>
      <p:sp>
        <p:nvSpPr>
          <p:cNvPr id="464" name="Google Shape;464;p18"/>
          <p:cNvSpPr txBox="1"/>
          <p:nvPr/>
        </p:nvSpPr>
        <p:spPr>
          <a:xfrm>
            <a:off x="5962650" y="5222875"/>
            <a:ext cx="773411"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Spinal cord</a:t>
            </a:r>
            <a:endParaRPr/>
          </a:p>
        </p:txBody>
      </p:sp>
      <p:sp>
        <p:nvSpPr>
          <p:cNvPr id="465" name="Google Shape;465;p18"/>
          <p:cNvSpPr txBox="1"/>
          <p:nvPr/>
        </p:nvSpPr>
        <p:spPr>
          <a:xfrm>
            <a:off x="3244850" y="5246687"/>
            <a:ext cx="626003"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Posterior</a:t>
            </a:r>
            <a:endParaRPr/>
          </a:p>
        </p:txBody>
      </p:sp>
      <p:sp>
        <p:nvSpPr>
          <p:cNvPr id="466" name="Google Shape;466;p18"/>
          <p:cNvSpPr txBox="1"/>
          <p:nvPr/>
        </p:nvSpPr>
        <p:spPr>
          <a:xfrm>
            <a:off x="3284537" y="1892300"/>
            <a:ext cx="556016"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Anterior</a:t>
            </a:r>
            <a:endParaRPr/>
          </a:p>
        </p:txBody>
      </p:sp>
      <p:sp>
        <p:nvSpPr>
          <p:cNvPr id="467" name="Google Shape;467;p18"/>
          <p:cNvSpPr txBox="1"/>
          <p:nvPr/>
        </p:nvSpPr>
        <p:spPr>
          <a:xfrm>
            <a:off x="5962650" y="4733925"/>
            <a:ext cx="377503"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Aorta</a:t>
            </a:r>
            <a:endParaRPr/>
          </a:p>
        </p:txBody>
      </p:sp>
      <p:sp>
        <p:nvSpPr>
          <p:cNvPr id="468" name="Google Shape;468;p18"/>
          <p:cNvSpPr txBox="1"/>
          <p:nvPr/>
        </p:nvSpPr>
        <p:spPr>
          <a:xfrm>
            <a:off x="5962650" y="3444875"/>
            <a:ext cx="1200764"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Inferior vena cava</a:t>
            </a:r>
            <a:endParaRPr/>
          </a:p>
        </p:txBody>
      </p:sp>
      <p:sp>
        <p:nvSpPr>
          <p:cNvPr id="469" name="Google Shape;469;p18"/>
          <p:cNvSpPr txBox="1"/>
          <p:nvPr/>
        </p:nvSpPr>
        <p:spPr>
          <a:xfrm>
            <a:off x="5962650" y="3694112"/>
            <a:ext cx="346603"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Liver</a:t>
            </a:r>
            <a:endParaRPr/>
          </a:p>
        </p:txBody>
      </p:sp>
      <p:sp>
        <p:nvSpPr>
          <p:cNvPr id="470" name="Google Shape;470;p18"/>
          <p:cNvSpPr txBox="1"/>
          <p:nvPr/>
        </p:nvSpPr>
        <p:spPr>
          <a:xfrm>
            <a:off x="5962650" y="3994150"/>
            <a:ext cx="1123070"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Peritoneal cavity</a:t>
            </a:r>
            <a:endParaRPr/>
          </a:p>
        </p:txBody>
      </p:sp>
      <p:sp>
        <p:nvSpPr>
          <p:cNvPr id="471" name="Google Shape;471;p18"/>
          <p:cNvSpPr txBox="1"/>
          <p:nvPr/>
        </p:nvSpPr>
        <p:spPr>
          <a:xfrm>
            <a:off x="5962650" y="4387850"/>
            <a:ext cx="781187"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Peritoneum</a:t>
            </a:r>
            <a:endParaRPr/>
          </a:p>
        </p:txBody>
      </p:sp>
      <p:sp>
        <p:nvSpPr>
          <p:cNvPr id="472" name="Google Shape;472;p18"/>
          <p:cNvSpPr txBox="1"/>
          <p:nvPr/>
        </p:nvSpPr>
        <p:spPr>
          <a:xfrm>
            <a:off x="533400" y="2247900"/>
            <a:ext cx="602674"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Stomach</a:t>
            </a:r>
            <a:endParaRPr/>
          </a:p>
        </p:txBody>
      </p:sp>
      <p:sp>
        <p:nvSpPr>
          <p:cNvPr id="473" name="Google Shape;473;p18"/>
          <p:cNvSpPr txBox="1"/>
          <p:nvPr/>
        </p:nvSpPr>
        <p:spPr>
          <a:xfrm>
            <a:off x="533400" y="3233736"/>
            <a:ext cx="634052"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Pancreas</a:t>
            </a:r>
            <a:endParaRPr/>
          </a:p>
        </p:txBody>
      </p:sp>
      <p:sp>
        <p:nvSpPr>
          <p:cNvPr id="474" name="Google Shape;474;p18"/>
          <p:cNvSpPr txBox="1"/>
          <p:nvPr/>
        </p:nvSpPr>
        <p:spPr>
          <a:xfrm>
            <a:off x="533400" y="3744912"/>
            <a:ext cx="478458"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Kidney</a:t>
            </a:r>
            <a:endParaRPr/>
          </a:p>
        </p:txBody>
      </p:sp>
      <p:sp>
        <p:nvSpPr>
          <p:cNvPr id="475" name="Google Shape;475;p18"/>
          <p:cNvSpPr txBox="1"/>
          <p:nvPr/>
        </p:nvSpPr>
        <p:spPr>
          <a:xfrm>
            <a:off x="476250" y="1858961"/>
            <a:ext cx="742169"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Duodenum</a:t>
            </a:r>
            <a:endParaRPr/>
          </a:p>
        </p:txBody>
      </p:sp>
      <p:sp>
        <p:nvSpPr>
          <p:cNvPr id="476" name="Google Shape;476;p18"/>
          <p:cNvSpPr/>
          <p:nvPr/>
        </p:nvSpPr>
        <p:spPr>
          <a:xfrm>
            <a:off x="1201737" y="2335211"/>
            <a:ext cx="1931989" cy="538164"/>
          </a:xfrm>
          <a:custGeom>
            <a:rect b="b" l="l" r="r" t="t"/>
            <a:pathLst>
              <a:path extrusionOk="0" h="21600" w="21600">
                <a:moveTo>
                  <a:pt x="0" y="0"/>
                </a:moveTo>
                <a:lnTo>
                  <a:pt x="4206" y="127"/>
                </a:lnTo>
                <a:lnTo>
                  <a:pt x="2160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7" name="Google Shape;477;p18"/>
          <p:cNvSpPr/>
          <p:nvPr/>
        </p:nvSpPr>
        <p:spPr>
          <a:xfrm>
            <a:off x="1319212" y="1958975"/>
            <a:ext cx="2792414" cy="1003300"/>
          </a:xfrm>
          <a:custGeom>
            <a:rect b="b" l="l" r="r" t="t"/>
            <a:pathLst>
              <a:path extrusionOk="0" h="21600" w="21600">
                <a:moveTo>
                  <a:pt x="0" y="0"/>
                </a:moveTo>
                <a:lnTo>
                  <a:pt x="2026" y="0"/>
                </a:lnTo>
                <a:lnTo>
                  <a:pt x="2160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 name="Google Shape;478;p18"/>
          <p:cNvSpPr/>
          <p:nvPr/>
        </p:nvSpPr>
        <p:spPr>
          <a:xfrm>
            <a:off x="1006475" y="2727325"/>
            <a:ext cx="1460500" cy="285750"/>
          </a:xfrm>
          <a:custGeom>
            <a:rect b="b" l="l" r="r" t="t"/>
            <a:pathLst>
              <a:path extrusionOk="0" h="21600" w="21600">
                <a:moveTo>
                  <a:pt x="0" y="240"/>
                </a:moveTo>
                <a:lnTo>
                  <a:pt x="8452" y="0"/>
                </a:lnTo>
                <a:lnTo>
                  <a:pt x="2160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9" name="Google Shape;479;p18"/>
          <p:cNvSpPr/>
          <p:nvPr/>
        </p:nvSpPr>
        <p:spPr>
          <a:xfrm>
            <a:off x="1230312" y="3324225"/>
            <a:ext cx="1936751" cy="63500"/>
          </a:xfrm>
          <a:custGeom>
            <a:rect b="b" l="l" r="r" t="t"/>
            <a:pathLst>
              <a:path extrusionOk="0" h="21600" w="21600">
                <a:moveTo>
                  <a:pt x="0" y="0"/>
                </a:moveTo>
                <a:lnTo>
                  <a:pt x="3913" y="1080"/>
                </a:lnTo>
                <a:lnTo>
                  <a:pt x="2160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0" name="Google Shape;480;p18"/>
          <p:cNvSpPr/>
          <p:nvPr/>
        </p:nvSpPr>
        <p:spPr>
          <a:xfrm>
            <a:off x="1058862" y="3851275"/>
            <a:ext cx="1668464" cy="142875"/>
          </a:xfrm>
          <a:custGeom>
            <a:rect b="b" l="l" r="r" t="t"/>
            <a:pathLst>
              <a:path extrusionOk="0" h="21600" w="21600">
                <a:moveTo>
                  <a:pt x="0" y="0"/>
                </a:moveTo>
                <a:lnTo>
                  <a:pt x="6762" y="0"/>
                </a:lnTo>
                <a:lnTo>
                  <a:pt x="2160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81" name="Google Shape;481;p18"/>
          <p:cNvCxnSpPr/>
          <p:nvPr/>
        </p:nvCxnSpPr>
        <p:spPr>
          <a:xfrm flipH="1" rot="10800000">
            <a:off x="1581149" y="4244973"/>
            <a:ext cx="914402" cy="146054"/>
          </a:xfrm>
          <a:prstGeom prst="straightConnector1">
            <a:avLst/>
          </a:prstGeom>
          <a:noFill/>
          <a:ln cap="flat" cmpd="sng" w="17450">
            <a:solidFill>
              <a:srgbClr val="FFFFFF"/>
            </a:solidFill>
            <a:prstDash val="solid"/>
            <a:round/>
            <a:headEnd len="sm" w="sm" type="none"/>
            <a:tailEnd len="sm" w="sm" type="none"/>
          </a:ln>
        </p:spPr>
      </p:cxnSp>
      <p:sp>
        <p:nvSpPr>
          <p:cNvPr id="482" name="Google Shape;482;p18"/>
          <p:cNvSpPr/>
          <p:nvPr/>
        </p:nvSpPr>
        <p:spPr>
          <a:xfrm>
            <a:off x="1095375" y="4614862"/>
            <a:ext cx="2157414" cy="425452"/>
          </a:xfrm>
          <a:custGeom>
            <a:rect b="b" l="l" r="r" t="t"/>
            <a:pathLst>
              <a:path extrusionOk="0" h="21600" w="21600">
                <a:moveTo>
                  <a:pt x="0" y="21600"/>
                </a:moveTo>
                <a:lnTo>
                  <a:pt x="4864" y="21600"/>
                </a:lnTo>
                <a:lnTo>
                  <a:pt x="2160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3" name="Google Shape;483;p18"/>
          <p:cNvSpPr/>
          <p:nvPr/>
        </p:nvSpPr>
        <p:spPr>
          <a:xfrm>
            <a:off x="3668712" y="4373562"/>
            <a:ext cx="2260602" cy="917576"/>
          </a:xfrm>
          <a:custGeom>
            <a:rect b="b" l="l" r="r" t="t"/>
            <a:pathLst>
              <a:path extrusionOk="0" h="21600" w="21600">
                <a:moveTo>
                  <a:pt x="21600" y="21600"/>
                </a:moveTo>
                <a:lnTo>
                  <a:pt x="17929" y="21600"/>
                </a:lnTo>
                <a:lnTo>
                  <a:pt x="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4" name="Google Shape;484;p18"/>
          <p:cNvSpPr/>
          <p:nvPr/>
        </p:nvSpPr>
        <p:spPr>
          <a:xfrm>
            <a:off x="4873625" y="4227512"/>
            <a:ext cx="1055688" cy="252414"/>
          </a:xfrm>
          <a:custGeom>
            <a:rect b="b" l="l" r="r" t="t"/>
            <a:pathLst>
              <a:path extrusionOk="0" h="21600" w="21600">
                <a:moveTo>
                  <a:pt x="21600" y="21600"/>
                </a:moveTo>
                <a:lnTo>
                  <a:pt x="13642" y="21600"/>
                </a:lnTo>
                <a:lnTo>
                  <a:pt x="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5" name="Google Shape;485;p18"/>
          <p:cNvSpPr/>
          <p:nvPr/>
        </p:nvSpPr>
        <p:spPr>
          <a:xfrm>
            <a:off x="5243512" y="3970337"/>
            <a:ext cx="665164" cy="106364"/>
          </a:xfrm>
          <a:custGeom>
            <a:rect b="b" l="l" r="r" t="t"/>
            <a:pathLst>
              <a:path extrusionOk="0" h="21600" w="21600">
                <a:moveTo>
                  <a:pt x="21600" y="21600"/>
                </a:moveTo>
                <a:lnTo>
                  <a:pt x="9640" y="21600"/>
                </a:lnTo>
                <a:lnTo>
                  <a:pt x="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6" name="Google Shape;486;p18"/>
          <p:cNvSpPr/>
          <p:nvPr/>
        </p:nvSpPr>
        <p:spPr>
          <a:xfrm>
            <a:off x="3690937" y="4105275"/>
            <a:ext cx="2238377" cy="966788"/>
          </a:xfrm>
          <a:custGeom>
            <a:rect b="b" l="l" r="r" t="t"/>
            <a:pathLst>
              <a:path extrusionOk="0" h="21600" w="21600">
                <a:moveTo>
                  <a:pt x="21600" y="21600"/>
                </a:moveTo>
                <a:lnTo>
                  <a:pt x="17816" y="21600"/>
                </a:lnTo>
                <a:lnTo>
                  <a:pt x="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7" name="Google Shape;487;p18"/>
          <p:cNvSpPr/>
          <p:nvPr/>
        </p:nvSpPr>
        <p:spPr>
          <a:xfrm>
            <a:off x="3559175" y="3730625"/>
            <a:ext cx="2370139" cy="1095376"/>
          </a:xfrm>
          <a:custGeom>
            <a:rect b="b" l="l" r="r" t="t"/>
            <a:pathLst>
              <a:path extrusionOk="0" h="21600" w="21600">
                <a:moveTo>
                  <a:pt x="21600" y="21600"/>
                </a:moveTo>
                <a:lnTo>
                  <a:pt x="18027" y="21600"/>
                </a:lnTo>
                <a:lnTo>
                  <a:pt x="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88" name="Google Shape;488;p18"/>
          <p:cNvSpPr/>
          <p:nvPr/>
        </p:nvSpPr>
        <p:spPr>
          <a:xfrm>
            <a:off x="4002087" y="3530600"/>
            <a:ext cx="1927227" cy="123825"/>
          </a:xfrm>
          <a:custGeom>
            <a:rect b="b" l="l" r="r" t="t"/>
            <a:pathLst>
              <a:path extrusionOk="0" h="21600" w="21600">
                <a:moveTo>
                  <a:pt x="21600" y="0"/>
                </a:moveTo>
                <a:lnTo>
                  <a:pt x="17205" y="0"/>
                </a:lnTo>
                <a:lnTo>
                  <a:pt x="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89" name="Google Shape;489;p18"/>
          <p:cNvCxnSpPr/>
          <p:nvPr/>
        </p:nvCxnSpPr>
        <p:spPr>
          <a:xfrm rot="10800000">
            <a:off x="4976812" y="3759200"/>
            <a:ext cx="952502" cy="0"/>
          </a:xfrm>
          <a:prstGeom prst="straightConnector1">
            <a:avLst/>
          </a:prstGeom>
          <a:noFill/>
          <a:ln cap="flat" cmpd="sng" w="17450">
            <a:solidFill>
              <a:srgbClr val="FFFFFF"/>
            </a:solidFill>
            <a:prstDash val="solid"/>
            <a:round/>
            <a:headEnd len="sm" w="sm" type="none"/>
            <a:tailEnd len="sm" w="sm" type="none"/>
          </a:ln>
        </p:spPr>
      </p:cxnSp>
      <p:cxnSp>
        <p:nvCxnSpPr>
          <p:cNvPr id="490" name="Google Shape;490;p18"/>
          <p:cNvCxnSpPr/>
          <p:nvPr/>
        </p:nvCxnSpPr>
        <p:spPr>
          <a:xfrm flipH="1">
            <a:off x="3856037" y="3038474"/>
            <a:ext cx="1684340" cy="242890"/>
          </a:xfrm>
          <a:prstGeom prst="straightConnector1">
            <a:avLst/>
          </a:prstGeom>
          <a:noFill/>
          <a:ln cap="flat" cmpd="sng" w="17450">
            <a:solidFill>
              <a:srgbClr val="FFFFFF"/>
            </a:solidFill>
            <a:prstDash val="solid"/>
            <a:round/>
            <a:headEnd len="sm" w="sm" type="none"/>
            <a:tailEnd len="sm" w="sm" type="none"/>
          </a:ln>
        </p:spPr>
      </p:cxnSp>
      <p:cxnSp>
        <p:nvCxnSpPr>
          <p:cNvPr id="491" name="Google Shape;491;p18"/>
          <p:cNvCxnSpPr/>
          <p:nvPr/>
        </p:nvCxnSpPr>
        <p:spPr>
          <a:xfrm flipH="1">
            <a:off x="3841748" y="2555875"/>
            <a:ext cx="2087565" cy="1588"/>
          </a:xfrm>
          <a:prstGeom prst="straightConnector1">
            <a:avLst/>
          </a:prstGeom>
          <a:noFill/>
          <a:ln cap="flat" cmpd="sng" w="17450">
            <a:solidFill>
              <a:srgbClr val="FFFFFF"/>
            </a:solidFill>
            <a:prstDash val="solid"/>
            <a:round/>
            <a:headEnd len="sm" w="sm" type="none"/>
            <a:tailEnd len="sm" w="sm" type="none"/>
          </a:ln>
        </p:spPr>
      </p:cxnSp>
      <p:sp>
        <p:nvSpPr>
          <p:cNvPr id="492" name="Google Shape;492;p18"/>
          <p:cNvSpPr/>
          <p:nvPr/>
        </p:nvSpPr>
        <p:spPr>
          <a:xfrm>
            <a:off x="3808412" y="2046286"/>
            <a:ext cx="2120902" cy="352427"/>
          </a:xfrm>
          <a:custGeom>
            <a:rect b="b" l="l" r="r" t="t"/>
            <a:pathLst>
              <a:path extrusionOk="0" h="21600" w="21600">
                <a:moveTo>
                  <a:pt x="21600" y="0"/>
                </a:moveTo>
                <a:lnTo>
                  <a:pt x="17639" y="195"/>
                </a:lnTo>
                <a:lnTo>
                  <a:pt x="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3" name="Google Shape;493;p18"/>
          <p:cNvSpPr/>
          <p:nvPr/>
        </p:nvSpPr>
        <p:spPr>
          <a:xfrm>
            <a:off x="3627437" y="3038475"/>
            <a:ext cx="2305052" cy="184150"/>
          </a:xfrm>
          <a:custGeom>
            <a:rect b="b" l="l" r="r" t="t"/>
            <a:pathLst>
              <a:path extrusionOk="0" h="21600" w="21600">
                <a:moveTo>
                  <a:pt x="21600" y="0"/>
                </a:moveTo>
                <a:lnTo>
                  <a:pt x="17896" y="0"/>
                </a:lnTo>
                <a:lnTo>
                  <a:pt x="0" y="2160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494" name="Google Shape;494;p18"/>
          <p:cNvCxnSpPr/>
          <p:nvPr/>
        </p:nvCxnSpPr>
        <p:spPr>
          <a:xfrm rot="10800000">
            <a:off x="5219700" y="4141787"/>
            <a:ext cx="309564" cy="334964"/>
          </a:xfrm>
          <a:prstGeom prst="straightConnector1">
            <a:avLst/>
          </a:prstGeom>
          <a:noFill/>
          <a:ln cap="flat" cmpd="sng" w="17450">
            <a:solidFill>
              <a:srgbClr val="FFFFFF"/>
            </a:solidFill>
            <a:prstDash val="solid"/>
            <a:round/>
            <a:headEnd len="sm" w="sm" type="none"/>
            <a:tailEnd len="sm" w="sm" type="none"/>
          </a:ln>
        </p:spPr>
      </p:cxnSp>
      <p:sp>
        <p:nvSpPr>
          <p:cNvPr id="495" name="Google Shape;495;p18"/>
          <p:cNvSpPr/>
          <p:nvPr/>
        </p:nvSpPr>
        <p:spPr>
          <a:xfrm>
            <a:off x="1187450" y="4305300"/>
            <a:ext cx="2065339" cy="85725"/>
          </a:xfrm>
          <a:custGeom>
            <a:rect b="b" l="l" r="r" t="t"/>
            <a:pathLst>
              <a:path extrusionOk="0" h="21600" w="21600">
                <a:moveTo>
                  <a:pt x="0" y="21600"/>
                </a:moveTo>
                <a:lnTo>
                  <a:pt x="4117" y="21600"/>
                </a:lnTo>
                <a:lnTo>
                  <a:pt x="2160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6" name="Google Shape;496;p18"/>
          <p:cNvSpPr/>
          <p:nvPr/>
        </p:nvSpPr>
        <p:spPr>
          <a:xfrm>
            <a:off x="1192212" y="2327275"/>
            <a:ext cx="1944689" cy="539750"/>
          </a:xfrm>
          <a:custGeom>
            <a:rect b="b" l="l" r="r" t="t"/>
            <a:pathLst>
              <a:path extrusionOk="0" h="21600" w="21600">
                <a:moveTo>
                  <a:pt x="0" y="0"/>
                </a:moveTo>
                <a:lnTo>
                  <a:pt x="4197"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7" name="Google Shape;497;p18"/>
          <p:cNvSpPr/>
          <p:nvPr/>
        </p:nvSpPr>
        <p:spPr>
          <a:xfrm>
            <a:off x="1309687" y="1949450"/>
            <a:ext cx="2803526" cy="1006475"/>
          </a:xfrm>
          <a:custGeom>
            <a:rect b="b" l="l" r="r" t="t"/>
            <a:pathLst>
              <a:path extrusionOk="0" h="21600" w="21600">
                <a:moveTo>
                  <a:pt x="0" y="0"/>
                </a:moveTo>
                <a:lnTo>
                  <a:pt x="2030"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8" name="Google Shape;498;p18"/>
          <p:cNvSpPr/>
          <p:nvPr/>
        </p:nvSpPr>
        <p:spPr>
          <a:xfrm>
            <a:off x="998537" y="2719386"/>
            <a:ext cx="1471614" cy="288927"/>
          </a:xfrm>
          <a:custGeom>
            <a:rect b="b" l="l" r="r" t="t"/>
            <a:pathLst>
              <a:path extrusionOk="0" h="21600" w="21600">
                <a:moveTo>
                  <a:pt x="0" y="0"/>
                </a:moveTo>
                <a:lnTo>
                  <a:pt x="8388"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9" name="Google Shape;499;p18"/>
          <p:cNvSpPr/>
          <p:nvPr/>
        </p:nvSpPr>
        <p:spPr>
          <a:xfrm>
            <a:off x="1220787" y="3319462"/>
            <a:ext cx="1944689" cy="60327"/>
          </a:xfrm>
          <a:custGeom>
            <a:rect b="b" l="l" r="r" t="t"/>
            <a:pathLst>
              <a:path extrusionOk="0" h="21600" w="21600">
                <a:moveTo>
                  <a:pt x="0" y="0"/>
                </a:moveTo>
                <a:lnTo>
                  <a:pt x="4003"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0" name="Google Shape;500;p18"/>
          <p:cNvSpPr/>
          <p:nvPr/>
        </p:nvSpPr>
        <p:spPr>
          <a:xfrm>
            <a:off x="1049337" y="3841750"/>
            <a:ext cx="1677989" cy="142875"/>
          </a:xfrm>
          <a:custGeom>
            <a:rect b="b" l="l" r="r" t="t"/>
            <a:pathLst>
              <a:path extrusionOk="0" h="21600" w="21600">
                <a:moveTo>
                  <a:pt x="0" y="0"/>
                </a:moveTo>
                <a:lnTo>
                  <a:pt x="6744"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01" name="Google Shape;501;p18"/>
          <p:cNvCxnSpPr/>
          <p:nvPr/>
        </p:nvCxnSpPr>
        <p:spPr>
          <a:xfrm flipH="1" rot="10800000">
            <a:off x="1573211" y="4237037"/>
            <a:ext cx="920752" cy="146051"/>
          </a:xfrm>
          <a:prstGeom prst="straightConnector1">
            <a:avLst/>
          </a:prstGeom>
          <a:noFill/>
          <a:ln cap="flat" cmpd="sng" w="11100">
            <a:solidFill>
              <a:srgbClr val="000000"/>
            </a:solidFill>
            <a:prstDash val="solid"/>
            <a:round/>
            <a:headEnd len="sm" w="sm" type="none"/>
            <a:tailEnd len="sm" w="sm" type="none"/>
          </a:ln>
        </p:spPr>
      </p:cxnSp>
      <p:sp>
        <p:nvSpPr>
          <p:cNvPr id="502" name="Google Shape;502;p18"/>
          <p:cNvSpPr/>
          <p:nvPr/>
        </p:nvSpPr>
        <p:spPr>
          <a:xfrm>
            <a:off x="1087437" y="4602162"/>
            <a:ext cx="2163764" cy="428627"/>
          </a:xfrm>
          <a:custGeom>
            <a:rect b="b" l="l" r="r" t="t"/>
            <a:pathLst>
              <a:path extrusionOk="0" h="21600" w="21600">
                <a:moveTo>
                  <a:pt x="0" y="21600"/>
                </a:moveTo>
                <a:lnTo>
                  <a:pt x="4849" y="2160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3" name="Google Shape;503;p18"/>
          <p:cNvSpPr/>
          <p:nvPr/>
        </p:nvSpPr>
        <p:spPr>
          <a:xfrm>
            <a:off x="3670300" y="4368800"/>
            <a:ext cx="2249489" cy="914400"/>
          </a:xfrm>
          <a:custGeom>
            <a:rect b="b" l="l" r="r" t="t"/>
            <a:pathLst>
              <a:path extrusionOk="0" h="21600" w="21600">
                <a:moveTo>
                  <a:pt x="21600" y="21600"/>
                </a:moveTo>
                <a:lnTo>
                  <a:pt x="18033"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4" name="Google Shape;504;p18"/>
          <p:cNvSpPr/>
          <p:nvPr/>
        </p:nvSpPr>
        <p:spPr>
          <a:xfrm>
            <a:off x="4865687" y="4219575"/>
            <a:ext cx="1054102" cy="252414"/>
          </a:xfrm>
          <a:custGeom>
            <a:rect b="b" l="l" r="r" t="t"/>
            <a:pathLst>
              <a:path extrusionOk="0" h="21600" w="21600">
                <a:moveTo>
                  <a:pt x="21600" y="21600"/>
                </a:moveTo>
                <a:lnTo>
                  <a:pt x="13630"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5" name="Google Shape;505;p18"/>
          <p:cNvSpPr/>
          <p:nvPr/>
        </p:nvSpPr>
        <p:spPr>
          <a:xfrm>
            <a:off x="5233987" y="3962400"/>
            <a:ext cx="666752" cy="106363"/>
          </a:xfrm>
          <a:custGeom>
            <a:rect b="b" l="l" r="r" t="t"/>
            <a:pathLst>
              <a:path extrusionOk="0" h="21600" w="21600">
                <a:moveTo>
                  <a:pt x="21600" y="21600"/>
                </a:moveTo>
                <a:lnTo>
                  <a:pt x="9617"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6" name="Google Shape;506;p18"/>
          <p:cNvSpPr/>
          <p:nvPr/>
        </p:nvSpPr>
        <p:spPr>
          <a:xfrm>
            <a:off x="3690937" y="4098925"/>
            <a:ext cx="2228852" cy="963613"/>
          </a:xfrm>
          <a:custGeom>
            <a:rect b="b" l="l" r="r" t="t"/>
            <a:pathLst>
              <a:path extrusionOk="0" h="21600" w="21600">
                <a:moveTo>
                  <a:pt x="21600" y="21600"/>
                </a:moveTo>
                <a:lnTo>
                  <a:pt x="17969"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7" name="Google Shape;507;p18"/>
          <p:cNvSpPr/>
          <p:nvPr/>
        </p:nvSpPr>
        <p:spPr>
          <a:xfrm>
            <a:off x="3565525" y="3725862"/>
            <a:ext cx="2354264" cy="1090614"/>
          </a:xfrm>
          <a:custGeom>
            <a:rect b="b" l="l" r="r" t="t"/>
            <a:pathLst>
              <a:path extrusionOk="0" h="21600" w="21600">
                <a:moveTo>
                  <a:pt x="21600" y="21600"/>
                </a:moveTo>
                <a:lnTo>
                  <a:pt x="18090" y="2160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08" name="Google Shape;508;p18"/>
          <p:cNvSpPr/>
          <p:nvPr/>
        </p:nvSpPr>
        <p:spPr>
          <a:xfrm>
            <a:off x="3994150" y="3522662"/>
            <a:ext cx="1925639" cy="122239"/>
          </a:xfrm>
          <a:custGeom>
            <a:rect b="b" l="l" r="r" t="t"/>
            <a:pathLst>
              <a:path extrusionOk="0" h="21600" w="21600">
                <a:moveTo>
                  <a:pt x="21600" y="0"/>
                </a:moveTo>
                <a:lnTo>
                  <a:pt x="17219" y="0"/>
                </a:lnTo>
                <a:lnTo>
                  <a:pt x="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09" name="Google Shape;509;p18"/>
          <p:cNvCxnSpPr/>
          <p:nvPr/>
        </p:nvCxnSpPr>
        <p:spPr>
          <a:xfrm flipH="1">
            <a:off x="4968875" y="3751261"/>
            <a:ext cx="950913" cy="3"/>
          </a:xfrm>
          <a:prstGeom prst="straightConnector1">
            <a:avLst/>
          </a:prstGeom>
          <a:noFill/>
          <a:ln cap="flat" cmpd="sng" w="11100">
            <a:solidFill>
              <a:srgbClr val="000000"/>
            </a:solidFill>
            <a:prstDash val="solid"/>
            <a:round/>
            <a:headEnd len="sm" w="sm" type="none"/>
            <a:tailEnd len="sm" w="sm" type="none"/>
          </a:ln>
        </p:spPr>
      </p:cxnSp>
      <p:cxnSp>
        <p:nvCxnSpPr>
          <p:cNvPr id="510" name="Google Shape;510;p18"/>
          <p:cNvCxnSpPr/>
          <p:nvPr/>
        </p:nvCxnSpPr>
        <p:spPr>
          <a:xfrm flipH="1">
            <a:off x="3844923" y="3030536"/>
            <a:ext cx="1685927" cy="242891"/>
          </a:xfrm>
          <a:prstGeom prst="straightConnector1">
            <a:avLst/>
          </a:prstGeom>
          <a:noFill/>
          <a:ln cap="flat" cmpd="sng" w="11100">
            <a:solidFill>
              <a:srgbClr val="000000"/>
            </a:solidFill>
            <a:prstDash val="solid"/>
            <a:round/>
            <a:headEnd len="sm" w="sm" type="none"/>
            <a:tailEnd len="sm" w="sm" type="none"/>
          </a:ln>
        </p:spPr>
      </p:cxnSp>
      <p:cxnSp>
        <p:nvCxnSpPr>
          <p:cNvPr id="511" name="Google Shape;511;p18"/>
          <p:cNvCxnSpPr/>
          <p:nvPr/>
        </p:nvCxnSpPr>
        <p:spPr>
          <a:xfrm flipH="1">
            <a:off x="3833812" y="2547937"/>
            <a:ext cx="2085976" cy="1589"/>
          </a:xfrm>
          <a:prstGeom prst="straightConnector1">
            <a:avLst/>
          </a:prstGeom>
          <a:noFill/>
          <a:ln cap="flat" cmpd="sng" w="11100">
            <a:solidFill>
              <a:srgbClr val="000000"/>
            </a:solidFill>
            <a:prstDash val="solid"/>
            <a:round/>
            <a:headEnd len="sm" w="sm" type="none"/>
            <a:tailEnd len="sm" w="sm" type="none"/>
          </a:ln>
        </p:spPr>
      </p:cxnSp>
      <p:sp>
        <p:nvSpPr>
          <p:cNvPr id="512" name="Google Shape;512;p18"/>
          <p:cNvSpPr/>
          <p:nvPr/>
        </p:nvSpPr>
        <p:spPr>
          <a:xfrm>
            <a:off x="3808412" y="2041525"/>
            <a:ext cx="2111377" cy="349250"/>
          </a:xfrm>
          <a:custGeom>
            <a:rect b="b" l="l" r="r" t="t"/>
            <a:pathLst>
              <a:path extrusionOk="0" h="21600" w="21600">
                <a:moveTo>
                  <a:pt x="21600" y="0"/>
                </a:moveTo>
                <a:lnTo>
                  <a:pt x="17621" y="0"/>
                </a:lnTo>
                <a:lnTo>
                  <a:pt x="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3" name="Google Shape;513;p18"/>
          <p:cNvSpPr/>
          <p:nvPr/>
        </p:nvSpPr>
        <p:spPr>
          <a:xfrm>
            <a:off x="3625850" y="3030536"/>
            <a:ext cx="2297114" cy="188914"/>
          </a:xfrm>
          <a:custGeom>
            <a:rect b="b" l="l" r="r" t="t"/>
            <a:pathLst>
              <a:path extrusionOk="0" h="21600" w="21600">
                <a:moveTo>
                  <a:pt x="21600" y="0"/>
                </a:moveTo>
                <a:lnTo>
                  <a:pt x="17898" y="0"/>
                </a:lnTo>
                <a:lnTo>
                  <a:pt x="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14" name="Google Shape;514;p18"/>
          <p:cNvCxnSpPr/>
          <p:nvPr/>
        </p:nvCxnSpPr>
        <p:spPr>
          <a:xfrm rot="10800000">
            <a:off x="5219700" y="4137025"/>
            <a:ext cx="309564" cy="334964"/>
          </a:xfrm>
          <a:prstGeom prst="straightConnector1">
            <a:avLst/>
          </a:prstGeom>
          <a:noFill/>
          <a:ln cap="flat" cmpd="sng" w="11100">
            <a:solidFill>
              <a:srgbClr val="000000"/>
            </a:solidFill>
            <a:prstDash val="solid"/>
            <a:round/>
            <a:headEnd len="sm" w="sm" type="none"/>
            <a:tailEnd len="sm" w="sm" type="none"/>
          </a:ln>
        </p:spPr>
      </p:cxnSp>
      <p:sp>
        <p:nvSpPr>
          <p:cNvPr id="515" name="Google Shape;515;p18"/>
          <p:cNvSpPr/>
          <p:nvPr/>
        </p:nvSpPr>
        <p:spPr>
          <a:xfrm>
            <a:off x="1177925" y="4294187"/>
            <a:ext cx="2073275" cy="88902"/>
          </a:xfrm>
          <a:custGeom>
            <a:rect b="b" l="l" r="r" t="t"/>
            <a:pathLst>
              <a:path extrusionOk="0" h="21600" w="21600">
                <a:moveTo>
                  <a:pt x="0" y="21600"/>
                </a:moveTo>
                <a:lnTo>
                  <a:pt x="4118" y="2160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6" name="Google Shape;516;p18"/>
          <p:cNvSpPr txBox="1"/>
          <p:nvPr/>
        </p:nvSpPr>
        <p:spPr>
          <a:xfrm>
            <a:off x="539750" y="4941887"/>
            <a:ext cx="657108"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Erector</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spinae m.</a:t>
            </a:r>
            <a:endParaRPr/>
          </a:p>
        </p:txBody>
      </p:sp>
      <p:sp>
        <p:nvSpPr>
          <p:cNvPr id="517" name="Google Shape;517;p18"/>
          <p:cNvSpPr txBox="1"/>
          <p:nvPr/>
        </p:nvSpPr>
        <p:spPr>
          <a:xfrm>
            <a:off x="539750" y="4294187"/>
            <a:ext cx="610655" cy="4526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Perirenal</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fat of</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kidney</a:t>
            </a:r>
            <a:endParaRPr/>
          </a:p>
        </p:txBody>
      </p:sp>
      <p:sp>
        <p:nvSpPr>
          <p:cNvPr id="518" name="Google Shape;518;p18"/>
          <p:cNvSpPr txBox="1"/>
          <p:nvPr/>
        </p:nvSpPr>
        <p:spPr>
          <a:xfrm>
            <a:off x="5962650" y="1970086"/>
            <a:ext cx="975184" cy="3002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Subcutaneous</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fat</a:t>
            </a:r>
            <a:endParaRPr/>
          </a:p>
        </p:txBody>
      </p:sp>
      <p:sp>
        <p:nvSpPr>
          <p:cNvPr id="519" name="Google Shape;519;p18"/>
          <p:cNvSpPr txBox="1"/>
          <p:nvPr/>
        </p:nvSpPr>
        <p:spPr>
          <a:xfrm>
            <a:off x="5962650" y="2478086"/>
            <a:ext cx="913111" cy="3002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Rectus</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abdominis m.</a:t>
            </a:r>
            <a:endParaRPr/>
          </a:p>
        </p:txBody>
      </p:sp>
      <p:sp>
        <p:nvSpPr>
          <p:cNvPr id="520" name="Google Shape;520;p18"/>
          <p:cNvSpPr txBox="1"/>
          <p:nvPr/>
        </p:nvSpPr>
        <p:spPr>
          <a:xfrm>
            <a:off x="5962650" y="2973386"/>
            <a:ext cx="1363657" cy="3002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Superior mesenteric</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artery and vein</a:t>
            </a:r>
            <a:endParaRPr/>
          </a:p>
        </p:txBody>
      </p:sp>
      <p:sp>
        <p:nvSpPr>
          <p:cNvPr id="521" name="Google Shape;521;p18"/>
          <p:cNvSpPr txBox="1"/>
          <p:nvPr/>
        </p:nvSpPr>
        <p:spPr>
          <a:xfrm>
            <a:off x="533400" y="2630486"/>
            <a:ext cx="587121" cy="3002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Large</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intestine</a:t>
            </a:r>
            <a:endParaRPr/>
          </a:p>
        </p:txBody>
      </p:sp>
      <p:sp>
        <p:nvSpPr>
          <p:cNvPr id="522" name="Google Shape;522;p18"/>
          <p:cNvSpPr txBox="1"/>
          <p:nvPr/>
        </p:nvSpPr>
        <p:spPr>
          <a:xfrm>
            <a:off x="5962650" y="4979987"/>
            <a:ext cx="571842"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Vertebra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10f7fe0d71d_0_110"/>
          <p:cNvSpPr txBox="1"/>
          <p:nvPr/>
        </p:nvSpPr>
        <p:spPr>
          <a:xfrm>
            <a:off x="1331175" y="1269425"/>
            <a:ext cx="73908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Оқытушы : </a:t>
            </a:r>
            <a:r>
              <a:rPr lang="en-US" sz="2000"/>
              <a:t>Айтбаева Эльмира Бахтияровна,1 дәрежелі дәрігер-эндокринолог,медицина ғылымдарының магистрі</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Контакт: </a:t>
            </a:r>
            <a:r>
              <a:rPr b="1" lang="en-US" sz="1800">
                <a:solidFill>
                  <a:schemeClr val="dk1"/>
                </a:solidFill>
              </a:rPr>
              <a:t>e-mail- </a:t>
            </a:r>
            <a:r>
              <a:rPr lang="en-US" sz="1800" u="sng">
                <a:solidFill>
                  <a:schemeClr val="hlink"/>
                </a:solidFill>
                <a:hlinkClick r:id="rId3"/>
              </a:rPr>
              <a:t>aitbayeva.elmira@med-kaznu.com</a:t>
            </a:r>
            <a:endParaRPr sz="1800">
              <a:solidFill>
                <a:schemeClr val="dk1"/>
              </a:solidFill>
            </a:endParaRPr>
          </a:p>
          <a:p>
            <a:pPr indent="0" lvl="0" marL="0" rtl="0" algn="l">
              <a:spcBef>
                <a:spcPts val="0"/>
              </a:spcBef>
              <a:spcAft>
                <a:spcPts val="0"/>
              </a:spcAft>
              <a:buNone/>
            </a:pPr>
            <a:r>
              <a:rPr lang="en-US" sz="1800">
                <a:solidFill>
                  <a:schemeClr val="dk1"/>
                </a:solidFill>
              </a:rPr>
              <a:t>Тел: 87012941817 Кайзала арқылы байланыс 9.00-20.00 Астана уақыты бойынша</a:t>
            </a:r>
            <a:endParaRPr sz="1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9"/>
          <p:cNvSpPr txBox="1"/>
          <p:nvPr/>
        </p:nvSpPr>
        <p:spPr>
          <a:xfrm>
            <a:off x="2495550" y="1157287"/>
            <a:ext cx="4470400"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528" name="Google Shape;528;p19"/>
          <p:cNvSpPr txBox="1"/>
          <p:nvPr/>
        </p:nvSpPr>
        <p:spPr>
          <a:xfrm>
            <a:off x="1412874" y="6588125"/>
            <a:ext cx="6269040"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The McGraw-Hill Companies, Inc./Dennis Strete, photographer</a:t>
            </a:r>
            <a:endParaRPr/>
          </a:p>
        </p:txBody>
      </p:sp>
      <p:pic>
        <p:nvPicPr>
          <p:cNvPr descr="sal25693_A_22a" id="529" name="Google Shape;529;p19"/>
          <p:cNvPicPr preferRelativeResize="0"/>
          <p:nvPr/>
        </p:nvPicPr>
        <p:blipFill rotWithShape="1">
          <a:blip r:embed="rId3">
            <a:alphaModFix/>
          </a:blip>
          <a:srcRect b="0" l="0" r="0" t="0"/>
          <a:stretch/>
        </p:blipFill>
        <p:spPr>
          <a:xfrm>
            <a:off x="1104900" y="1406525"/>
            <a:ext cx="5702300" cy="4964113"/>
          </a:xfrm>
          <a:prstGeom prst="rect">
            <a:avLst/>
          </a:prstGeom>
          <a:noFill/>
          <a:ln>
            <a:noFill/>
          </a:ln>
        </p:spPr>
      </p:pic>
      <p:sp>
        <p:nvSpPr>
          <p:cNvPr id="530" name="Google Shape;530;p19"/>
          <p:cNvSpPr txBox="1"/>
          <p:nvPr/>
        </p:nvSpPr>
        <p:spPr>
          <a:xfrm>
            <a:off x="2319336" y="2182811"/>
            <a:ext cx="951373"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Urinary bladder</a:t>
            </a:r>
            <a:endParaRPr/>
          </a:p>
        </p:txBody>
      </p:sp>
      <p:sp>
        <p:nvSpPr>
          <p:cNvPr id="531" name="Google Shape;531;p19"/>
          <p:cNvSpPr txBox="1"/>
          <p:nvPr/>
        </p:nvSpPr>
        <p:spPr>
          <a:xfrm>
            <a:off x="2319336" y="2719386"/>
            <a:ext cx="1050281"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Pubic symphysis</a:t>
            </a:r>
            <a:endParaRPr/>
          </a:p>
        </p:txBody>
      </p:sp>
      <p:sp>
        <p:nvSpPr>
          <p:cNvPr id="532" name="Google Shape;532;p19"/>
          <p:cNvSpPr txBox="1"/>
          <p:nvPr/>
        </p:nvSpPr>
        <p:spPr>
          <a:xfrm>
            <a:off x="2319336" y="3184525"/>
            <a:ext cx="958752"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Seminal vesicle</a:t>
            </a:r>
            <a:endParaRPr/>
          </a:p>
        </p:txBody>
      </p:sp>
      <p:sp>
        <p:nvSpPr>
          <p:cNvPr id="533" name="Google Shape;533;p19"/>
          <p:cNvSpPr txBox="1"/>
          <p:nvPr/>
        </p:nvSpPr>
        <p:spPr>
          <a:xfrm>
            <a:off x="2319336" y="3552825"/>
            <a:ext cx="894818"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Prostate gland</a:t>
            </a:r>
            <a:endParaRPr/>
          </a:p>
        </p:txBody>
      </p:sp>
      <p:sp>
        <p:nvSpPr>
          <p:cNvPr id="534" name="Google Shape;534;p19"/>
          <p:cNvSpPr txBox="1"/>
          <p:nvPr/>
        </p:nvSpPr>
        <p:spPr>
          <a:xfrm>
            <a:off x="2319336" y="3890962"/>
            <a:ext cx="39382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Penis:</a:t>
            </a:r>
            <a:endParaRPr/>
          </a:p>
        </p:txBody>
      </p:sp>
      <p:sp>
        <p:nvSpPr>
          <p:cNvPr id="535" name="Google Shape;535;p19"/>
          <p:cNvSpPr txBox="1"/>
          <p:nvPr/>
        </p:nvSpPr>
        <p:spPr>
          <a:xfrm>
            <a:off x="2319336" y="4029075"/>
            <a:ext cx="37243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  Root</a:t>
            </a:r>
            <a:endParaRPr/>
          </a:p>
        </p:txBody>
      </p:sp>
      <p:sp>
        <p:nvSpPr>
          <p:cNvPr id="536" name="Google Shape;536;p19"/>
          <p:cNvSpPr txBox="1"/>
          <p:nvPr/>
        </p:nvSpPr>
        <p:spPr>
          <a:xfrm>
            <a:off x="2319336" y="4164012"/>
            <a:ext cx="36542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  Bulb</a:t>
            </a:r>
            <a:endParaRPr/>
          </a:p>
        </p:txBody>
      </p:sp>
      <p:sp>
        <p:nvSpPr>
          <p:cNvPr id="537" name="Google Shape;537;p19"/>
          <p:cNvSpPr txBox="1"/>
          <p:nvPr/>
        </p:nvSpPr>
        <p:spPr>
          <a:xfrm>
            <a:off x="2413000" y="4649787"/>
            <a:ext cx="372492"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Shaft:</a:t>
            </a:r>
            <a:endParaRPr/>
          </a:p>
        </p:txBody>
      </p:sp>
      <p:sp>
        <p:nvSpPr>
          <p:cNvPr id="538" name="Google Shape;538;p19"/>
          <p:cNvSpPr txBox="1"/>
          <p:nvPr/>
        </p:nvSpPr>
        <p:spPr>
          <a:xfrm>
            <a:off x="2413000" y="5883275"/>
            <a:ext cx="36560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Glans</a:t>
            </a:r>
            <a:endParaRPr/>
          </a:p>
        </p:txBody>
      </p:sp>
      <p:sp>
        <p:nvSpPr>
          <p:cNvPr id="539" name="Google Shape;539;p19"/>
          <p:cNvSpPr txBox="1"/>
          <p:nvPr/>
        </p:nvSpPr>
        <p:spPr>
          <a:xfrm>
            <a:off x="3470275" y="6421437"/>
            <a:ext cx="532824"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(a) Male</a:t>
            </a:r>
            <a:endParaRPr/>
          </a:p>
        </p:txBody>
      </p:sp>
      <p:sp>
        <p:nvSpPr>
          <p:cNvPr id="540" name="Google Shape;540;p19"/>
          <p:cNvSpPr txBox="1"/>
          <p:nvPr/>
        </p:nvSpPr>
        <p:spPr>
          <a:xfrm>
            <a:off x="7108825" y="2703511"/>
            <a:ext cx="887562"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Sigmoid colon</a:t>
            </a:r>
            <a:endParaRPr/>
          </a:p>
        </p:txBody>
      </p:sp>
      <p:sp>
        <p:nvSpPr>
          <p:cNvPr id="541" name="Google Shape;541;p19"/>
          <p:cNvSpPr txBox="1"/>
          <p:nvPr/>
        </p:nvSpPr>
        <p:spPr>
          <a:xfrm>
            <a:off x="7108825" y="4219575"/>
            <a:ext cx="47847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Rectum</a:t>
            </a:r>
            <a:endParaRPr/>
          </a:p>
        </p:txBody>
      </p:sp>
      <p:sp>
        <p:nvSpPr>
          <p:cNvPr id="542" name="Google Shape;542;p19"/>
          <p:cNvSpPr txBox="1"/>
          <p:nvPr/>
        </p:nvSpPr>
        <p:spPr>
          <a:xfrm>
            <a:off x="7108825" y="4610100"/>
            <a:ext cx="64794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Anal canal</a:t>
            </a:r>
            <a:endParaRPr/>
          </a:p>
        </p:txBody>
      </p:sp>
      <p:sp>
        <p:nvSpPr>
          <p:cNvPr id="543" name="Google Shape;543;p19"/>
          <p:cNvSpPr txBox="1"/>
          <p:nvPr/>
        </p:nvSpPr>
        <p:spPr>
          <a:xfrm>
            <a:off x="7108825" y="4906962"/>
            <a:ext cx="33020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Anus</a:t>
            </a:r>
            <a:endParaRPr/>
          </a:p>
        </p:txBody>
      </p:sp>
      <p:sp>
        <p:nvSpPr>
          <p:cNvPr id="544" name="Google Shape;544;p19"/>
          <p:cNvSpPr txBox="1"/>
          <p:nvPr/>
        </p:nvSpPr>
        <p:spPr>
          <a:xfrm>
            <a:off x="7108825" y="5457825"/>
            <a:ext cx="69017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Epididymis</a:t>
            </a:r>
            <a:endParaRPr/>
          </a:p>
        </p:txBody>
      </p:sp>
      <p:sp>
        <p:nvSpPr>
          <p:cNvPr id="545" name="Google Shape;545;p19"/>
          <p:cNvSpPr txBox="1"/>
          <p:nvPr/>
        </p:nvSpPr>
        <p:spPr>
          <a:xfrm>
            <a:off x="7108825" y="5729287"/>
            <a:ext cx="527832"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Scrotum</a:t>
            </a:r>
            <a:endParaRPr/>
          </a:p>
        </p:txBody>
      </p:sp>
      <p:cxnSp>
        <p:nvCxnSpPr>
          <p:cNvPr id="546" name="Google Shape;546;p19"/>
          <p:cNvCxnSpPr/>
          <p:nvPr/>
        </p:nvCxnSpPr>
        <p:spPr>
          <a:xfrm>
            <a:off x="2865436" y="5968998"/>
            <a:ext cx="1562102" cy="1590"/>
          </a:xfrm>
          <a:prstGeom prst="straightConnector1">
            <a:avLst/>
          </a:prstGeom>
          <a:noFill/>
          <a:ln cap="flat" cmpd="sng" w="9525">
            <a:solidFill>
              <a:srgbClr val="FFFFFF"/>
            </a:solidFill>
            <a:prstDash val="solid"/>
            <a:round/>
            <a:headEnd len="sm" w="sm" type="none"/>
            <a:tailEnd len="sm" w="sm" type="none"/>
          </a:ln>
        </p:spPr>
      </p:cxnSp>
      <p:cxnSp>
        <p:nvCxnSpPr>
          <p:cNvPr id="547" name="Google Shape;547;p19"/>
          <p:cNvCxnSpPr/>
          <p:nvPr/>
        </p:nvCxnSpPr>
        <p:spPr>
          <a:xfrm>
            <a:off x="6111873" y="2778124"/>
            <a:ext cx="911227" cy="1590"/>
          </a:xfrm>
          <a:prstGeom prst="straightConnector1">
            <a:avLst/>
          </a:prstGeom>
          <a:noFill/>
          <a:ln cap="flat" cmpd="sng" w="9525">
            <a:solidFill>
              <a:srgbClr val="FFFFFF"/>
            </a:solidFill>
            <a:prstDash val="solid"/>
            <a:round/>
            <a:headEnd len="sm" w="sm" type="none"/>
            <a:tailEnd len="sm" w="sm" type="none"/>
          </a:ln>
        </p:spPr>
      </p:cxnSp>
      <p:cxnSp>
        <p:nvCxnSpPr>
          <p:cNvPr id="548" name="Google Shape;548;p19"/>
          <p:cNvCxnSpPr/>
          <p:nvPr/>
        </p:nvCxnSpPr>
        <p:spPr>
          <a:xfrm>
            <a:off x="5572125" y="4295775"/>
            <a:ext cx="1450977" cy="1589"/>
          </a:xfrm>
          <a:prstGeom prst="straightConnector1">
            <a:avLst/>
          </a:prstGeom>
          <a:noFill/>
          <a:ln cap="flat" cmpd="sng" w="9525">
            <a:solidFill>
              <a:srgbClr val="FFFFFF"/>
            </a:solidFill>
            <a:prstDash val="solid"/>
            <a:round/>
            <a:headEnd len="sm" w="sm" type="none"/>
            <a:tailEnd len="sm" w="sm" type="none"/>
          </a:ln>
        </p:spPr>
      </p:cxnSp>
      <p:cxnSp>
        <p:nvCxnSpPr>
          <p:cNvPr id="549" name="Google Shape;549;p19"/>
          <p:cNvCxnSpPr/>
          <p:nvPr/>
        </p:nvCxnSpPr>
        <p:spPr>
          <a:xfrm>
            <a:off x="5595936" y="4683124"/>
            <a:ext cx="1427164" cy="3177"/>
          </a:xfrm>
          <a:prstGeom prst="straightConnector1">
            <a:avLst/>
          </a:prstGeom>
          <a:noFill/>
          <a:ln cap="flat" cmpd="sng" w="9525">
            <a:solidFill>
              <a:srgbClr val="FFFFFF"/>
            </a:solidFill>
            <a:prstDash val="solid"/>
            <a:round/>
            <a:headEnd len="sm" w="sm" type="none"/>
            <a:tailEnd len="sm" w="sm" type="none"/>
          </a:ln>
        </p:spPr>
      </p:cxnSp>
      <p:sp>
        <p:nvSpPr>
          <p:cNvPr id="550" name="Google Shape;550;p19"/>
          <p:cNvSpPr/>
          <p:nvPr/>
        </p:nvSpPr>
        <p:spPr>
          <a:xfrm>
            <a:off x="5937250" y="4892675"/>
            <a:ext cx="1085850" cy="90489"/>
          </a:xfrm>
          <a:custGeom>
            <a:rect b="b" l="l" r="r" t="t"/>
            <a:pathLst>
              <a:path extrusionOk="0" h="21600" w="21600">
                <a:moveTo>
                  <a:pt x="21600" y="21600"/>
                </a:moveTo>
                <a:lnTo>
                  <a:pt x="3501" y="21600"/>
                </a:lnTo>
                <a:lnTo>
                  <a:pt x="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51" name="Google Shape;551;p19"/>
          <p:cNvCxnSpPr/>
          <p:nvPr/>
        </p:nvCxnSpPr>
        <p:spPr>
          <a:xfrm>
            <a:off x="5559424" y="5534024"/>
            <a:ext cx="1463677" cy="3177"/>
          </a:xfrm>
          <a:prstGeom prst="straightConnector1">
            <a:avLst/>
          </a:prstGeom>
          <a:noFill/>
          <a:ln cap="flat" cmpd="sng" w="9525">
            <a:solidFill>
              <a:srgbClr val="FFFFFF"/>
            </a:solidFill>
            <a:prstDash val="solid"/>
            <a:round/>
            <a:headEnd len="sm" w="sm" type="none"/>
            <a:tailEnd len="sm" w="sm" type="none"/>
          </a:ln>
        </p:spPr>
      </p:cxnSp>
      <p:cxnSp>
        <p:nvCxnSpPr>
          <p:cNvPr id="552" name="Google Shape;552;p19"/>
          <p:cNvCxnSpPr/>
          <p:nvPr/>
        </p:nvCxnSpPr>
        <p:spPr>
          <a:xfrm>
            <a:off x="5784850" y="5813425"/>
            <a:ext cx="1238252" cy="3175"/>
          </a:xfrm>
          <a:prstGeom prst="straightConnector1">
            <a:avLst/>
          </a:prstGeom>
          <a:noFill/>
          <a:ln cap="flat" cmpd="sng" w="9525">
            <a:solidFill>
              <a:srgbClr val="FFFFFF"/>
            </a:solidFill>
            <a:prstDash val="solid"/>
            <a:round/>
            <a:headEnd len="sm" w="sm" type="none"/>
            <a:tailEnd len="sm" w="sm" type="none"/>
          </a:ln>
        </p:spPr>
      </p:cxnSp>
      <p:sp>
        <p:nvSpPr>
          <p:cNvPr id="553" name="Google Shape;553;p19"/>
          <p:cNvSpPr/>
          <p:nvPr/>
        </p:nvSpPr>
        <p:spPr>
          <a:xfrm>
            <a:off x="5459412" y="5856287"/>
            <a:ext cx="1570039" cy="306389"/>
          </a:xfrm>
          <a:custGeom>
            <a:rect b="b" l="l" r="r" t="t"/>
            <a:pathLst>
              <a:path extrusionOk="0" h="21600" w="21600">
                <a:moveTo>
                  <a:pt x="0" y="0"/>
                </a:moveTo>
                <a:lnTo>
                  <a:pt x="13952" y="21600"/>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54" name="Google Shape;554;p19"/>
          <p:cNvCxnSpPr/>
          <p:nvPr/>
        </p:nvCxnSpPr>
        <p:spPr>
          <a:xfrm>
            <a:off x="2797173" y="4110037"/>
            <a:ext cx="1346202" cy="3176"/>
          </a:xfrm>
          <a:prstGeom prst="straightConnector1">
            <a:avLst/>
          </a:prstGeom>
          <a:noFill/>
          <a:ln cap="flat" cmpd="sng" w="9525">
            <a:solidFill>
              <a:srgbClr val="FFFFFF"/>
            </a:solidFill>
            <a:prstDash val="solid"/>
            <a:round/>
            <a:headEnd len="sm" w="sm" type="none"/>
            <a:tailEnd len="sm" w="sm" type="none"/>
          </a:ln>
        </p:spPr>
      </p:cxnSp>
      <p:sp>
        <p:nvSpPr>
          <p:cNvPr id="555" name="Google Shape;555;p19"/>
          <p:cNvSpPr/>
          <p:nvPr/>
        </p:nvSpPr>
        <p:spPr>
          <a:xfrm>
            <a:off x="3248025" y="3635375"/>
            <a:ext cx="1814514" cy="149226"/>
          </a:xfrm>
          <a:custGeom>
            <a:rect b="b" l="l" r="r" t="t"/>
            <a:pathLst>
              <a:path extrusionOk="0" h="21600" w="21600">
                <a:moveTo>
                  <a:pt x="21600" y="21600"/>
                </a:moveTo>
                <a:lnTo>
                  <a:pt x="6361" y="0"/>
                </a:lnTo>
                <a:lnTo>
                  <a:pt x="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6" name="Google Shape;556;p19"/>
          <p:cNvSpPr/>
          <p:nvPr/>
        </p:nvSpPr>
        <p:spPr>
          <a:xfrm>
            <a:off x="3309937" y="3271837"/>
            <a:ext cx="2020889" cy="303214"/>
          </a:xfrm>
          <a:custGeom>
            <a:rect b="b" l="l" r="r" t="t"/>
            <a:pathLst>
              <a:path extrusionOk="0" h="21600" w="21600">
                <a:moveTo>
                  <a:pt x="21600" y="21600"/>
                </a:moveTo>
                <a:lnTo>
                  <a:pt x="5045" y="0"/>
                </a:lnTo>
                <a:lnTo>
                  <a:pt x="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7" name="Google Shape;557;p19"/>
          <p:cNvSpPr/>
          <p:nvPr/>
        </p:nvSpPr>
        <p:spPr>
          <a:xfrm>
            <a:off x="3365500" y="2806700"/>
            <a:ext cx="647700" cy="401639"/>
          </a:xfrm>
          <a:custGeom>
            <a:rect b="b" l="l" r="r" t="t"/>
            <a:pathLst>
              <a:path extrusionOk="0" h="21600" w="21600">
                <a:moveTo>
                  <a:pt x="21600" y="21600"/>
                </a:moveTo>
                <a:lnTo>
                  <a:pt x="13918" y="0"/>
                </a:lnTo>
                <a:lnTo>
                  <a:pt x="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p19"/>
          <p:cNvSpPr/>
          <p:nvPr/>
        </p:nvSpPr>
        <p:spPr>
          <a:xfrm>
            <a:off x="3309937" y="2259011"/>
            <a:ext cx="1477964" cy="792164"/>
          </a:xfrm>
          <a:custGeom>
            <a:rect b="b" l="l" r="r" t="t"/>
            <a:pathLst>
              <a:path extrusionOk="0" h="21600" w="21600">
                <a:moveTo>
                  <a:pt x="21600" y="21600"/>
                </a:moveTo>
                <a:lnTo>
                  <a:pt x="6896" y="0"/>
                </a:lnTo>
                <a:lnTo>
                  <a:pt x="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9" name="Google Shape;559;p19"/>
          <p:cNvSpPr/>
          <p:nvPr/>
        </p:nvSpPr>
        <p:spPr>
          <a:xfrm>
            <a:off x="2786061" y="4240212"/>
            <a:ext cx="1606552" cy="38102"/>
          </a:xfrm>
          <a:custGeom>
            <a:rect b="b" l="l" r="r" t="t"/>
            <a:pathLst>
              <a:path extrusionOk="0" h="21600" w="21600">
                <a:moveTo>
                  <a:pt x="21600" y="21600"/>
                </a:moveTo>
                <a:lnTo>
                  <a:pt x="13391" y="0"/>
                </a:lnTo>
                <a:lnTo>
                  <a:pt x="0" y="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60" name="Google Shape;560;p19"/>
          <p:cNvCxnSpPr/>
          <p:nvPr/>
        </p:nvCxnSpPr>
        <p:spPr>
          <a:xfrm>
            <a:off x="3024186" y="5395912"/>
            <a:ext cx="1419228" cy="1589"/>
          </a:xfrm>
          <a:prstGeom prst="straightConnector1">
            <a:avLst/>
          </a:prstGeom>
          <a:noFill/>
          <a:ln cap="flat" cmpd="sng" w="9525">
            <a:solidFill>
              <a:srgbClr val="FFFFFF"/>
            </a:solidFill>
            <a:prstDash val="solid"/>
            <a:round/>
            <a:headEnd len="sm" w="sm" type="none"/>
            <a:tailEnd len="sm" w="sm" type="none"/>
          </a:ln>
        </p:spPr>
      </p:cxnSp>
      <p:cxnSp>
        <p:nvCxnSpPr>
          <p:cNvPr id="561" name="Google Shape;561;p19"/>
          <p:cNvCxnSpPr/>
          <p:nvPr/>
        </p:nvCxnSpPr>
        <p:spPr>
          <a:xfrm>
            <a:off x="3024186" y="4873624"/>
            <a:ext cx="874714" cy="3177"/>
          </a:xfrm>
          <a:prstGeom prst="straightConnector1">
            <a:avLst/>
          </a:prstGeom>
          <a:noFill/>
          <a:ln cap="flat" cmpd="sng" w="9525">
            <a:solidFill>
              <a:srgbClr val="FFFFFF"/>
            </a:solidFill>
            <a:prstDash val="solid"/>
            <a:round/>
            <a:headEnd len="sm" w="sm" type="none"/>
            <a:tailEnd len="sm" w="sm" type="none"/>
          </a:ln>
        </p:spPr>
      </p:cxnSp>
      <p:cxnSp>
        <p:nvCxnSpPr>
          <p:cNvPr id="562" name="Google Shape;562;p19"/>
          <p:cNvCxnSpPr/>
          <p:nvPr/>
        </p:nvCxnSpPr>
        <p:spPr>
          <a:xfrm>
            <a:off x="2860675" y="5961062"/>
            <a:ext cx="1566864" cy="1589"/>
          </a:xfrm>
          <a:prstGeom prst="straightConnector1">
            <a:avLst/>
          </a:prstGeom>
          <a:noFill/>
          <a:ln cap="flat" cmpd="sng" w="9525">
            <a:solidFill>
              <a:srgbClr val="000000"/>
            </a:solidFill>
            <a:prstDash val="solid"/>
            <a:round/>
            <a:headEnd len="sm" w="sm" type="none"/>
            <a:tailEnd len="sm" w="sm" type="none"/>
          </a:ln>
        </p:spPr>
      </p:cxnSp>
      <p:cxnSp>
        <p:nvCxnSpPr>
          <p:cNvPr id="563" name="Google Shape;563;p19"/>
          <p:cNvCxnSpPr/>
          <p:nvPr/>
        </p:nvCxnSpPr>
        <p:spPr>
          <a:xfrm>
            <a:off x="6111875" y="2768600"/>
            <a:ext cx="903289" cy="3175"/>
          </a:xfrm>
          <a:prstGeom prst="straightConnector1">
            <a:avLst/>
          </a:prstGeom>
          <a:noFill/>
          <a:ln cap="flat" cmpd="sng" w="9525">
            <a:solidFill>
              <a:srgbClr val="000000"/>
            </a:solidFill>
            <a:prstDash val="solid"/>
            <a:round/>
            <a:headEnd len="sm" w="sm" type="none"/>
            <a:tailEnd len="sm" w="sm" type="none"/>
          </a:ln>
        </p:spPr>
      </p:cxnSp>
      <p:cxnSp>
        <p:nvCxnSpPr>
          <p:cNvPr id="564" name="Google Shape;564;p19"/>
          <p:cNvCxnSpPr/>
          <p:nvPr/>
        </p:nvCxnSpPr>
        <p:spPr>
          <a:xfrm>
            <a:off x="5572125" y="4287837"/>
            <a:ext cx="1443039" cy="1589"/>
          </a:xfrm>
          <a:prstGeom prst="straightConnector1">
            <a:avLst/>
          </a:prstGeom>
          <a:noFill/>
          <a:ln cap="flat" cmpd="sng" w="9525">
            <a:solidFill>
              <a:srgbClr val="000000"/>
            </a:solidFill>
            <a:prstDash val="solid"/>
            <a:round/>
            <a:headEnd len="sm" w="sm" type="none"/>
            <a:tailEnd len="sm" w="sm" type="none"/>
          </a:ln>
        </p:spPr>
      </p:cxnSp>
      <p:cxnSp>
        <p:nvCxnSpPr>
          <p:cNvPr id="565" name="Google Shape;565;p19"/>
          <p:cNvCxnSpPr/>
          <p:nvPr/>
        </p:nvCxnSpPr>
        <p:spPr>
          <a:xfrm>
            <a:off x="5595936" y="4675187"/>
            <a:ext cx="1419227" cy="3176"/>
          </a:xfrm>
          <a:prstGeom prst="straightConnector1">
            <a:avLst/>
          </a:prstGeom>
          <a:noFill/>
          <a:ln cap="flat" cmpd="sng" w="9525">
            <a:solidFill>
              <a:srgbClr val="000000"/>
            </a:solidFill>
            <a:prstDash val="solid"/>
            <a:round/>
            <a:headEnd len="sm" w="sm" type="none"/>
            <a:tailEnd len="sm" w="sm" type="none"/>
          </a:ln>
        </p:spPr>
      </p:cxnSp>
      <p:sp>
        <p:nvSpPr>
          <p:cNvPr id="566" name="Google Shape;566;p19"/>
          <p:cNvSpPr/>
          <p:nvPr/>
        </p:nvSpPr>
        <p:spPr>
          <a:xfrm>
            <a:off x="5937250" y="4884737"/>
            <a:ext cx="1077913" cy="90489"/>
          </a:xfrm>
          <a:custGeom>
            <a:rect b="b" l="l" r="r" t="t"/>
            <a:pathLst>
              <a:path extrusionOk="0" h="21600" w="21600">
                <a:moveTo>
                  <a:pt x="21600" y="21600"/>
                </a:moveTo>
                <a:lnTo>
                  <a:pt x="3528" y="2160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67" name="Google Shape;567;p19"/>
          <p:cNvCxnSpPr/>
          <p:nvPr/>
        </p:nvCxnSpPr>
        <p:spPr>
          <a:xfrm>
            <a:off x="5559425" y="5529262"/>
            <a:ext cx="1455739" cy="1589"/>
          </a:xfrm>
          <a:prstGeom prst="straightConnector1">
            <a:avLst/>
          </a:prstGeom>
          <a:noFill/>
          <a:ln cap="flat" cmpd="sng" w="9525">
            <a:solidFill>
              <a:srgbClr val="000000"/>
            </a:solidFill>
            <a:prstDash val="solid"/>
            <a:round/>
            <a:headEnd len="sm" w="sm" type="none"/>
            <a:tailEnd len="sm" w="sm" type="none"/>
          </a:ln>
        </p:spPr>
      </p:cxnSp>
      <p:cxnSp>
        <p:nvCxnSpPr>
          <p:cNvPr id="568" name="Google Shape;568;p19"/>
          <p:cNvCxnSpPr/>
          <p:nvPr/>
        </p:nvCxnSpPr>
        <p:spPr>
          <a:xfrm>
            <a:off x="5784850" y="5805486"/>
            <a:ext cx="1230314" cy="3178"/>
          </a:xfrm>
          <a:prstGeom prst="straightConnector1">
            <a:avLst/>
          </a:prstGeom>
          <a:noFill/>
          <a:ln cap="flat" cmpd="sng" w="9525">
            <a:solidFill>
              <a:srgbClr val="000000"/>
            </a:solidFill>
            <a:prstDash val="solid"/>
            <a:round/>
            <a:headEnd len="sm" w="sm" type="none"/>
            <a:tailEnd len="sm" w="sm" type="none"/>
          </a:ln>
        </p:spPr>
      </p:cxnSp>
      <p:sp>
        <p:nvSpPr>
          <p:cNvPr id="569" name="Google Shape;569;p19"/>
          <p:cNvSpPr/>
          <p:nvPr/>
        </p:nvSpPr>
        <p:spPr>
          <a:xfrm>
            <a:off x="5459412" y="5854700"/>
            <a:ext cx="1563689" cy="301625"/>
          </a:xfrm>
          <a:custGeom>
            <a:rect b="b" l="l" r="r" t="t"/>
            <a:pathLst>
              <a:path extrusionOk="0" h="21600" w="21600">
                <a:moveTo>
                  <a:pt x="0" y="0"/>
                </a:moveTo>
                <a:lnTo>
                  <a:pt x="13888" y="2160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70" name="Google Shape;570;p19"/>
          <p:cNvCxnSpPr/>
          <p:nvPr/>
        </p:nvCxnSpPr>
        <p:spPr>
          <a:xfrm>
            <a:off x="2789236" y="4105275"/>
            <a:ext cx="1354140" cy="1589"/>
          </a:xfrm>
          <a:prstGeom prst="straightConnector1">
            <a:avLst/>
          </a:prstGeom>
          <a:noFill/>
          <a:ln cap="flat" cmpd="sng" w="9525">
            <a:solidFill>
              <a:srgbClr val="000000"/>
            </a:solidFill>
            <a:prstDash val="solid"/>
            <a:round/>
            <a:headEnd len="sm" w="sm" type="none"/>
            <a:tailEnd len="sm" w="sm" type="none"/>
          </a:ln>
        </p:spPr>
      </p:cxnSp>
      <p:sp>
        <p:nvSpPr>
          <p:cNvPr id="571" name="Google Shape;571;p19"/>
          <p:cNvSpPr/>
          <p:nvPr/>
        </p:nvSpPr>
        <p:spPr>
          <a:xfrm>
            <a:off x="3240086" y="3629025"/>
            <a:ext cx="1822452" cy="147638"/>
          </a:xfrm>
          <a:custGeom>
            <a:rect b="b" l="l" r="r" t="t"/>
            <a:pathLst>
              <a:path extrusionOk="0" h="21600" w="21600">
                <a:moveTo>
                  <a:pt x="21600" y="21600"/>
                </a:moveTo>
                <a:lnTo>
                  <a:pt x="6332"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2" name="Google Shape;572;p19"/>
          <p:cNvSpPr/>
          <p:nvPr/>
        </p:nvSpPr>
        <p:spPr>
          <a:xfrm>
            <a:off x="3305175" y="3263900"/>
            <a:ext cx="2025650" cy="303214"/>
          </a:xfrm>
          <a:custGeom>
            <a:rect b="b" l="l" r="r" t="t"/>
            <a:pathLst>
              <a:path extrusionOk="0" h="21600" w="21600">
                <a:moveTo>
                  <a:pt x="21600" y="21600"/>
                </a:moveTo>
                <a:lnTo>
                  <a:pt x="5002"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3" name="Google Shape;573;p19"/>
          <p:cNvSpPr/>
          <p:nvPr/>
        </p:nvSpPr>
        <p:spPr>
          <a:xfrm>
            <a:off x="3422650" y="2790825"/>
            <a:ext cx="595314" cy="412750"/>
          </a:xfrm>
          <a:custGeom>
            <a:rect b="b" l="l" r="r" t="t"/>
            <a:pathLst>
              <a:path extrusionOk="0" h="21600" w="21600">
                <a:moveTo>
                  <a:pt x="21600" y="21600"/>
                </a:moveTo>
                <a:lnTo>
                  <a:pt x="13118" y="426"/>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4" name="Google Shape;574;p19"/>
          <p:cNvSpPr/>
          <p:nvPr/>
        </p:nvSpPr>
        <p:spPr>
          <a:xfrm>
            <a:off x="3305175" y="2251075"/>
            <a:ext cx="1489076" cy="792164"/>
          </a:xfrm>
          <a:custGeom>
            <a:rect b="b" l="l" r="r" t="t"/>
            <a:pathLst>
              <a:path extrusionOk="0" h="21600" w="21600">
                <a:moveTo>
                  <a:pt x="21600" y="21600"/>
                </a:moveTo>
                <a:lnTo>
                  <a:pt x="6964"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5" name="Google Shape;575;p19"/>
          <p:cNvSpPr/>
          <p:nvPr/>
        </p:nvSpPr>
        <p:spPr>
          <a:xfrm>
            <a:off x="2778125" y="4232275"/>
            <a:ext cx="1614488" cy="38100"/>
          </a:xfrm>
          <a:custGeom>
            <a:rect b="b" l="l" r="r" t="t"/>
            <a:pathLst>
              <a:path extrusionOk="0" h="21600" w="21600">
                <a:moveTo>
                  <a:pt x="21600" y="21600"/>
                </a:moveTo>
                <a:lnTo>
                  <a:pt x="13323"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76" name="Google Shape;576;p19"/>
          <p:cNvCxnSpPr/>
          <p:nvPr/>
        </p:nvCxnSpPr>
        <p:spPr>
          <a:xfrm>
            <a:off x="3019425" y="5387975"/>
            <a:ext cx="1423989" cy="1589"/>
          </a:xfrm>
          <a:prstGeom prst="straightConnector1">
            <a:avLst/>
          </a:prstGeom>
          <a:noFill/>
          <a:ln cap="flat" cmpd="sng" w="9525">
            <a:solidFill>
              <a:srgbClr val="000000"/>
            </a:solidFill>
            <a:prstDash val="solid"/>
            <a:round/>
            <a:headEnd len="sm" w="sm" type="none"/>
            <a:tailEnd len="sm" w="sm" type="none"/>
          </a:ln>
        </p:spPr>
      </p:cxnSp>
      <p:cxnSp>
        <p:nvCxnSpPr>
          <p:cNvPr id="577" name="Google Shape;577;p19"/>
          <p:cNvCxnSpPr/>
          <p:nvPr/>
        </p:nvCxnSpPr>
        <p:spPr>
          <a:xfrm>
            <a:off x="3019423" y="4865686"/>
            <a:ext cx="879477" cy="3178"/>
          </a:xfrm>
          <a:prstGeom prst="straightConnector1">
            <a:avLst/>
          </a:prstGeom>
          <a:noFill/>
          <a:ln cap="flat" cmpd="sng" w="9525">
            <a:solidFill>
              <a:srgbClr val="000000"/>
            </a:solidFill>
            <a:prstDash val="solid"/>
            <a:round/>
            <a:headEnd len="sm" w="sm" type="none"/>
            <a:tailEnd len="sm" w="sm" type="none"/>
          </a:ln>
        </p:spPr>
      </p:cxnSp>
      <p:sp>
        <p:nvSpPr>
          <p:cNvPr id="578" name="Google Shape;578;p19"/>
          <p:cNvSpPr txBox="1"/>
          <p:nvPr/>
        </p:nvSpPr>
        <p:spPr>
          <a:xfrm>
            <a:off x="2511425" y="4789487"/>
            <a:ext cx="760934"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Corpus</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cavernosum</a:t>
            </a:r>
            <a:endParaRPr/>
          </a:p>
        </p:txBody>
      </p:sp>
      <p:sp>
        <p:nvSpPr>
          <p:cNvPr id="579" name="Google Shape;579;p19"/>
          <p:cNvSpPr txBox="1"/>
          <p:nvPr/>
        </p:nvSpPr>
        <p:spPr>
          <a:xfrm>
            <a:off x="2511425" y="5311775"/>
            <a:ext cx="767631"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Corpus</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spongiosum</a:t>
            </a:r>
            <a:endParaRPr/>
          </a:p>
        </p:txBody>
      </p:sp>
      <p:sp>
        <p:nvSpPr>
          <p:cNvPr id="580" name="Google Shape;580;p19"/>
          <p:cNvSpPr txBox="1"/>
          <p:nvPr/>
        </p:nvSpPr>
        <p:spPr>
          <a:xfrm>
            <a:off x="7116761" y="6091237"/>
            <a:ext cx="37032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Testis</a:t>
            </a:r>
            <a:endParaRPr/>
          </a:p>
        </p:txBody>
      </p:sp>
      <p:sp>
        <p:nvSpPr>
          <p:cNvPr id="581" name="Google Shape;581;p19"/>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582" name="Google Shape;582;p19"/>
          <p:cNvSpPr txBox="1"/>
          <p:nvPr/>
        </p:nvSpPr>
        <p:spPr>
          <a:xfrm>
            <a:off x="352425" y="6259512"/>
            <a:ext cx="1417249"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A.22</a:t>
            </a:r>
            <a:endParaRPr/>
          </a:p>
        </p:txBody>
      </p:sp>
      <p:grpSp>
        <p:nvGrpSpPr>
          <p:cNvPr id="583" name="Google Shape;583;p19"/>
          <p:cNvGrpSpPr/>
          <p:nvPr/>
        </p:nvGrpSpPr>
        <p:grpSpPr>
          <a:xfrm>
            <a:off x="325428" y="320817"/>
            <a:ext cx="778509" cy="799923"/>
            <a:chOff x="-1" y="-1"/>
            <a:chExt cx="778508" cy="799922"/>
          </a:xfrm>
        </p:grpSpPr>
        <p:sp>
          <p:nvSpPr>
            <p:cNvPr id="584" name="Google Shape;584;p19"/>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85" name="Google Shape;585;p19"/>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86" name="Google Shape;586;p19"/>
            <p:cNvGrpSpPr/>
            <p:nvPr/>
          </p:nvGrpSpPr>
          <p:grpSpPr>
            <a:xfrm>
              <a:off x="112866" y="115956"/>
              <a:ext cx="552894" cy="568042"/>
              <a:chOff x="-1" y="-1"/>
              <a:chExt cx="552893" cy="568041"/>
            </a:xfrm>
          </p:grpSpPr>
          <p:sp>
            <p:nvSpPr>
              <p:cNvPr id="587" name="Google Shape;587;p19"/>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88" name="Google Shape;588;p19"/>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
        <p:nvSpPr>
          <p:cNvPr id="589" name="Google Shape;589;p19"/>
          <p:cNvSpPr txBox="1"/>
          <p:nvPr/>
        </p:nvSpPr>
        <p:spPr>
          <a:xfrm>
            <a:off x="901700" y="531494"/>
            <a:ext cx="7340600" cy="523400"/>
          </a:xfrm>
          <a:prstGeom prst="rect">
            <a:avLst/>
          </a:prstGeom>
          <a:noFill/>
          <a:ln>
            <a:noFill/>
          </a:ln>
        </p:spPr>
        <p:txBody>
          <a:bodyPr anchorCtr="0" anchor="ctr" bIns="45700" lIns="45700" spcFirstLastPara="1" rIns="45700" wrap="square" tIns="45700">
            <a:normAutofit fontScale="85000"/>
          </a:bodyPr>
          <a:lstStyle/>
          <a:p>
            <a:pPr indent="0" lvl="0" marL="0" marR="0" rtl="0" algn="ctr">
              <a:lnSpc>
                <a:spcPct val="100000"/>
              </a:lnSpc>
              <a:spcBef>
                <a:spcPts val="0"/>
              </a:spcBef>
              <a:spcAft>
                <a:spcPts val="0"/>
              </a:spcAft>
              <a:buClr>
                <a:srgbClr val="000000"/>
              </a:buClr>
              <a:buSzPct val="100000"/>
              <a:buFont typeface="Arial"/>
              <a:buNone/>
            </a:pPr>
            <a:r>
              <a:rPr b="1" lang="en-US" sz="3036"/>
              <a:t>Мына суретте қандай қима көріп тұрсыз</a:t>
            </a:r>
            <a:r>
              <a:rPr b="1" i="0" lang="en-US" sz="3036" u="none" cap="none" strike="noStrike">
                <a:solidFill>
                  <a:srgbClr val="000000"/>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3"/>
                                        </p:tgtEl>
                                        <p:attrNameLst>
                                          <p:attrName>style.visibility</p:attrName>
                                        </p:attrNameLst>
                                      </p:cBhvr>
                                      <p:to>
                                        <p:strVal val="visible"/>
                                      </p:to>
                                    </p:set>
                                    <p:anim calcmode="lin" valueType="num">
                                      <p:cBhvr additive="base">
                                        <p:cTn dur="300"/>
                                        <p:tgtEl>
                                          <p:spTgt spid="583"/>
                                        </p:tgtEl>
                                        <p:attrNameLst>
                                          <p:attrName>ppt_w</p:attrName>
                                        </p:attrNameLst>
                                      </p:cBhvr>
                                      <p:tavLst>
                                        <p:tav fmla="" tm="0">
                                          <p:val>
                                            <p:strVal val="0"/>
                                          </p:val>
                                        </p:tav>
                                        <p:tav fmla="" tm="100000">
                                          <p:val>
                                            <p:strVal val="#ppt_w"/>
                                          </p:val>
                                        </p:tav>
                                      </p:tavLst>
                                    </p:anim>
                                    <p:anim calcmode="lin" valueType="num">
                                      <p:cBhvr additive="base">
                                        <p:cTn dur="300"/>
                                        <p:tgtEl>
                                          <p:spTgt spid="5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0"/>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pic>
        <p:nvPicPr>
          <p:cNvPr descr="image.png" id="595" name="Google Shape;595;p20"/>
          <p:cNvPicPr preferRelativeResize="0"/>
          <p:nvPr/>
        </p:nvPicPr>
        <p:blipFill rotWithShape="1">
          <a:blip r:embed="rId3">
            <a:alphaModFix/>
          </a:blip>
          <a:srcRect b="0" l="0" r="0" t="0"/>
          <a:stretch/>
        </p:blipFill>
        <p:spPr>
          <a:xfrm>
            <a:off x="2936875" y="6629400"/>
            <a:ext cx="2257425" cy="228600"/>
          </a:xfrm>
          <a:prstGeom prst="rect">
            <a:avLst/>
          </a:prstGeom>
          <a:noFill/>
          <a:ln>
            <a:noFill/>
          </a:ln>
        </p:spPr>
      </p:pic>
      <p:pic>
        <p:nvPicPr>
          <p:cNvPr descr="image.png" id="596" name="Google Shape;596;p20"/>
          <p:cNvPicPr preferRelativeResize="0"/>
          <p:nvPr/>
        </p:nvPicPr>
        <p:blipFill rotWithShape="1">
          <a:blip r:embed="rId3">
            <a:alphaModFix/>
          </a:blip>
          <a:srcRect b="0" l="0" r="0" t="0"/>
          <a:stretch/>
        </p:blipFill>
        <p:spPr>
          <a:xfrm>
            <a:off x="3522662" y="1157287"/>
            <a:ext cx="2257427" cy="228602"/>
          </a:xfrm>
          <a:prstGeom prst="rect">
            <a:avLst/>
          </a:prstGeom>
          <a:noFill/>
          <a:ln>
            <a:noFill/>
          </a:ln>
        </p:spPr>
      </p:pic>
      <p:pic>
        <p:nvPicPr>
          <p:cNvPr descr="sal25693_A_22b" id="597" name="Google Shape;597;p20"/>
          <p:cNvPicPr preferRelativeResize="0"/>
          <p:nvPr/>
        </p:nvPicPr>
        <p:blipFill rotWithShape="1">
          <a:blip r:embed="rId4">
            <a:alphaModFix/>
          </a:blip>
          <a:srcRect b="0" l="0" r="0" t="0"/>
          <a:stretch/>
        </p:blipFill>
        <p:spPr>
          <a:xfrm>
            <a:off x="1369706" y="1412875"/>
            <a:ext cx="5161269" cy="4959350"/>
          </a:xfrm>
          <a:prstGeom prst="rect">
            <a:avLst/>
          </a:prstGeom>
          <a:noFill/>
          <a:ln>
            <a:noFill/>
          </a:ln>
        </p:spPr>
      </p:pic>
      <p:sp>
        <p:nvSpPr>
          <p:cNvPr id="598" name="Google Shape;598;p20"/>
          <p:cNvSpPr txBox="1"/>
          <p:nvPr/>
        </p:nvSpPr>
        <p:spPr>
          <a:xfrm>
            <a:off x="2111375" y="1155700"/>
            <a:ext cx="4884738"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599" name="Google Shape;599;p20"/>
          <p:cNvSpPr txBox="1"/>
          <p:nvPr/>
        </p:nvSpPr>
        <p:spPr>
          <a:xfrm>
            <a:off x="1435100" y="6584950"/>
            <a:ext cx="6257925"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McGraw-Hill Companies/Rebecca Gray, photographer/Don Kincaid, dissections </a:t>
            </a:r>
            <a:endParaRPr/>
          </a:p>
        </p:txBody>
      </p:sp>
      <p:sp>
        <p:nvSpPr>
          <p:cNvPr id="600" name="Google Shape;600;p20"/>
          <p:cNvSpPr txBox="1"/>
          <p:nvPr/>
        </p:nvSpPr>
        <p:spPr>
          <a:xfrm>
            <a:off x="6662736" y="2338386"/>
            <a:ext cx="1085318"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Red bone marrow</a:t>
            </a:r>
            <a:endParaRPr/>
          </a:p>
        </p:txBody>
      </p:sp>
      <p:sp>
        <p:nvSpPr>
          <p:cNvPr id="601" name="Google Shape;601;p20"/>
          <p:cNvSpPr txBox="1"/>
          <p:nvPr/>
        </p:nvSpPr>
        <p:spPr>
          <a:xfrm>
            <a:off x="2519361" y="4087812"/>
            <a:ext cx="40101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Cervix</a:t>
            </a:r>
            <a:endParaRPr/>
          </a:p>
        </p:txBody>
      </p:sp>
      <p:sp>
        <p:nvSpPr>
          <p:cNvPr id="602" name="Google Shape;602;p20"/>
          <p:cNvSpPr txBox="1"/>
          <p:nvPr/>
        </p:nvSpPr>
        <p:spPr>
          <a:xfrm>
            <a:off x="6680200" y="3024186"/>
            <a:ext cx="478595"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Sacrum</a:t>
            </a:r>
            <a:endParaRPr/>
          </a:p>
        </p:txBody>
      </p:sp>
      <p:sp>
        <p:nvSpPr>
          <p:cNvPr id="603" name="Google Shape;603;p20"/>
          <p:cNvSpPr txBox="1"/>
          <p:nvPr/>
        </p:nvSpPr>
        <p:spPr>
          <a:xfrm>
            <a:off x="6664325" y="3349625"/>
            <a:ext cx="887562"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Sigmoid colon</a:t>
            </a:r>
            <a:endParaRPr/>
          </a:p>
        </p:txBody>
      </p:sp>
      <p:sp>
        <p:nvSpPr>
          <p:cNvPr id="604" name="Google Shape;604;p20"/>
          <p:cNvSpPr txBox="1"/>
          <p:nvPr/>
        </p:nvSpPr>
        <p:spPr>
          <a:xfrm>
            <a:off x="6664325" y="4979987"/>
            <a:ext cx="47847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Rectum</a:t>
            </a:r>
            <a:endParaRPr/>
          </a:p>
        </p:txBody>
      </p:sp>
      <p:sp>
        <p:nvSpPr>
          <p:cNvPr id="605" name="Google Shape;605;p20"/>
          <p:cNvSpPr txBox="1"/>
          <p:nvPr/>
        </p:nvSpPr>
        <p:spPr>
          <a:xfrm>
            <a:off x="6664325" y="5426075"/>
            <a:ext cx="64794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Anal canal</a:t>
            </a:r>
            <a:endParaRPr/>
          </a:p>
        </p:txBody>
      </p:sp>
      <p:sp>
        <p:nvSpPr>
          <p:cNvPr id="606" name="Google Shape;606;p20"/>
          <p:cNvSpPr txBox="1"/>
          <p:nvPr/>
        </p:nvSpPr>
        <p:spPr>
          <a:xfrm>
            <a:off x="6664325" y="5595937"/>
            <a:ext cx="33020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Anus</a:t>
            </a:r>
            <a:endParaRPr/>
          </a:p>
        </p:txBody>
      </p:sp>
      <p:sp>
        <p:nvSpPr>
          <p:cNvPr id="607" name="Google Shape;607;p20"/>
          <p:cNvSpPr txBox="1"/>
          <p:nvPr/>
        </p:nvSpPr>
        <p:spPr>
          <a:xfrm>
            <a:off x="2519361" y="5816600"/>
            <a:ext cx="86660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Labium majus</a:t>
            </a:r>
            <a:endParaRPr/>
          </a:p>
        </p:txBody>
      </p:sp>
      <p:sp>
        <p:nvSpPr>
          <p:cNvPr id="608" name="Google Shape;608;p20"/>
          <p:cNvSpPr txBox="1"/>
          <p:nvPr/>
        </p:nvSpPr>
        <p:spPr>
          <a:xfrm>
            <a:off x="2519361" y="5640387"/>
            <a:ext cx="51388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Prepuce</a:t>
            </a:r>
            <a:endParaRPr/>
          </a:p>
        </p:txBody>
      </p:sp>
      <p:sp>
        <p:nvSpPr>
          <p:cNvPr id="609" name="Google Shape;609;p20"/>
          <p:cNvSpPr txBox="1"/>
          <p:nvPr/>
        </p:nvSpPr>
        <p:spPr>
          <a:xfrm>
            <a:off x="2519361" y="5461000"/>
            <a:ext cx="873548"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Labium minus</a:t>
            </a:r>
            <a:endParaRPr/>
          </a:p>
        </p:txBody>
      </p:sp>
      <p:sp>
        <p:nvSpPr>
          <p:cNvPr id="610" name="Google Shape;610;p20"/>
          <p:cNvSpPr txBox="1"/>
          <p:nvPr/>
        </p:nvSpPr>
        <p:spPr>
          <a:xfrm>
            <a:off x="2519361" y="4891087"/>
            <a:ext cx="46439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Urethra</a:t>
            </a:r>
            <a:endParaRPr/>
          </a:p>
        </p:txBody>
      </p:sp>
      <p:sp>
        <p:nvSpPr>
          <p:cNvPr id="611" name="Google Shape;611;p20"/>
          <p:cNvSpPr txBox="1"/>
          <p:nvPr/>
        </p:nvSpPr>
        <p:spPr>
          <a:xfrm>
            <a:off x="2490786" y="4640262"/>
            <a:ext cx="105028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Pubic symphysis</a:t>
            </a:r>
            <a:endParaRPr/>
          </a:p>
        </p:txBody>
      </p:sp>
      <p:sp>
        <p:nvSpPr>
          <p:cNvPr id="612" name="Google Shape;612;p20"/>
          <p:cNvSpPr txBox="1"/>
          <p:nvPr/>
        </p:nvSpPr>
        <p:spPr>
          <a:xfrm>
            <a:off x="2490786" y="4349750"/>
            <a:ext cx="951373"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Urinary bladder</a:t>
            </a:r>
            <a:endParaRPr/>
          </a:p>
        </p:txBody>
      </p:sp>
      <p:sp>
        <p:nvSpPr>
          <p:cNvPr id="613" name="Google Shape;613;p20"/>
          <p:cNvSpPr txBox="1"/>
          <p:nvPr/>
        </p:nvSpPr>
        <p:spPr>
          <a:xfrm>
            <a:off x="2519361" y="3736975"/>
            <a:ext cx="41497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Uterus</a:t>
            </a:r>
            <a:endParaRPr/>
          </a:p>
        </p:txBody>
      </p:sp>
      <p:sp>
        <p:nvSpPr>
          <p:cNvPr id="614" name="Google Shape;614;p20"/>
          <p:cNvSpPr txBox="1"/>
          <p:nvPr/>
        </p:nvSpPr>
        <p:spPr>
          <a:xfrm>
            <a:off x="2552700" y="2779711"/>
            <a:ext cx="909018"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Small intestine</a:t>
            </a:r>
            <a:endParaRPr/>
          </a:p>
        </p:txBody>
      </p:sp>
      <p:sp>
        <p:nvSpPr>
          <p:cNvPr id="615" name="Google Shape;615;p20"/>
          <p:cNvSpPr txBox="1"/>
          <p:nvPr/>
        </p:nvSpPr>
        <p:spPr>
          <a:xfrm>
            <a:off x="2552700" y="2587625"/>
            <a:ext cx="64094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Mesentery</a:t>
            </a:r>
            <a:endParaRPr/>
          </a:p>
        </p:txBody>
      </p:sp>
      <p:sp>
        <p:nvSpPr>
          <p:cNvPr id="616" name="Google Shape;616;p20"/>
          <p:cNvSpPr txBox="1"/>
          <p:nvPr/>
        </p:nvSpPr>
        <p:spPr>
          <a:xfrm>
            <a:off x="3668712" y="6435725"/>
            <a:ext cx="64782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 Female</a:t>
            </a:r>
            <a:endParaRPr/>
          </a:p>
        </p:txBody>
      </p:sp>
      <p:cxnSp>
        <p:nvCxnSpPr>
          <p:cNvPr id="617" name="Google Shape;617;p20"/>
          <p:cNvCxnSpPr/>
          <p:nvPr/>
        </p:nvCxnSpPr>
        <p:spPr>
          <a:xfrm flipH="1">
            <a:off x="5175248" y="1890712"/>
            <a:ext cx="1431927" cy="3176"/>
          </a:xfrm>
          <a:prstGeom prst="straightConnector1">
            <a:avLst/>
          </a:prstGeom>
          <a:noFill/>
          <a:ln cap="flat" cmpd="sng" w="9525">
            <a:solidFill>
              <a:srgbClr val="FFFFFF"/>
            </a:solidFill>
            <a:prstDash val="solid"/>
            <a:round/>
            <a:headEnd len="sm" w="sm" type="none"/>
            <a:tailEnd len="sm" w="sm" type="none"/>
          </a:ln>
        </p:spPr>
      </p:cxnSp>
      <p:cxnSp>
        <p:nvCxnSpPr>
          <p:cNvPr id="618" name="Google Shape;618;p20"/>
          <p:cNvCxnSpPr/>
          <p:nvPr/>
        </p:nvCxnSpPr>
        <p:spPr>
          <a:xfrm flipH="1">
            <a:off x="5219700" y="2430461"/>
            <a:ext cx="1387477" cy="1589"/>
          </a:xfrm>
          <a:prstGeom prst="straightConnector1">
            <a:avLst/>
          </a:prstGeom>
          <a:noFill/>
          <a:ln cap="flat" cmpd="sng" w="9525">
            <a:solidFill>
              <a:srgbClr val="FFFFFF"/>
            </a:solidFill>
            <a:prstDash val="solid"/>
            <a:round/>
            <a:headEnd len="sm" w="sm" type="none"/>
            <a:tailEnd len="sm" w="sm" type="none"/>
          </a:ln>
        </p:spPr>
      </p:cxnSp>
      <p:cxnSp>
        <p:nvCxnSpPr>
          <p:cNvPr id="619" name="Google Shape;619;p20"/>
          <p:cNvCxnSpPr/>
          <p:nvPr/>
        </p:nvCxnSpPr>
        <p:spPr>
          <a:xfrm flipH="1">
            <a:off x="6103937" y="3106736"/>
            <a:ext cx="503239" cy="3178"/>
          </a:xfrm>
          <a:prstGeom prst="straightConnector1">
            <a:avLst/>
          </a:prstGeom>
          <a:noFill/>
          <a:ln cap="flat" cmpd="sng" w="9525">
            <a:solidFill>
              <a:srgbClr val="FFFFFF"/>
            </a:solidFill>
            <a:prstDash val="solid"/>
            <a:round/>
            <a:headEnd len="sm" w="sm" type="none"/>
            <a:tailEnd len="sm" w="sm" type="none"/>
          </a:ln>
        </p:spPr>
      </p:cxnSp>
      <p:cxnSp>
        <p:nvCxnSpPr>
          <p:cNvPr id="620" name="Google Shape;620;p20"/>
          <p:cNvCxnSpPr/>
          <p:nvPr/>
        </p:nvCxnSpPr>
        <p:spPr>
          <a:xfrm flipH="1">
            <a:off x="5649912" y="3435350"/>
            <a:ext cx="957264" cy="3175"/>
          </a:xfrm>
          <a:prstGeom prst="straightConnector1">
            <a:avLst/>
          </a:prstGeom>
          <a:noFill/>
          <a:ln cap="flat" cmpd="sng" w="9525">
            <a:solidFill>
              <a:srgbClr val="FFFFFF"/>
            </a:solidFill>
            <a:prstDash val="solid"/>
            <a:round/>
            <a:headEnd len="sm" w="sm" type="none"/>
            <a:tailEnd len="sm" w="sm" type="none"/>
          </a:ln>
        </p:spPr>
      </p:cxnSp>
      <p:cxnSp>
        <p:nvCxnSpPr>
          <p:cNvPr id="621" name="Google Shape;621;p20"/>
          <p:cNvCxnSpPr/>
          <p:nvPr/>
        </p:nvCxnSpPr>
        <p:spPr>
          <a:xfrm flipH="1">
            <a:off x="5572125" y="5059361"/>
            <a:ext cx="1035052" cy="3178"/>
          </a:xfrm>
          <a:prstGeom prst="straightConnector1">
            <a:avLst/>
          </a:prstGeom>
          <a:noFill/>
          <a:ln cap="flat" cmpd="sng" w="9525">
            <a:solidFill>
              <a:srgbClr val="FFFFFF"/>
            </a:solidFill>
            <a:prstDash val="solid"/>
            <a:round/>
            <a:headEnd len="sm" w="sm" type="none"/>
            <a:tailEnd len="sm" w="sm" type="none"/>
          </a:ln>
        </p:spPr>
      </p:cxnSp>
      <p:cxnSp>
        <p:nvCxnSpPr>
          <p:cNvPr id="622" name="Google Shape;622;p20"/>
          <p:cNvCxnSpPr/>
          <p:nvPr/>
        </p:nvCxnSpPr>
        <p:spPr>
          <a:xfrm flipH="1">
            <a:off x="5595938" y="5513387"/>
            <a:ext cx="1011239" cy="3176"/>
          </a:xfrm>
          <a:prstGeom prst="straightConnector1">
            <a:avLst/>
          </a:prstGeom>
          <a:noFill/>
          <a:ln cap="flat" cmpd="sng" w="9525">
            <a:solidFill>
              <a:srgbClr val="FFFFFF"/>
            </a:solidFill>
            <a:prstDash val="solid"/>
            <a:round/>
            <a:headEnd len="sm" w="sm" type="none"/>
            <a:tailEnd len="sm" w="sm" type="none"/>
          </a:ln>
        </p:spPr>
      </p:cxnSp>
      <p:cxnSp>
        <p:nvCxnSpPr>
          <p:cNvPr id="623" name="Google Shape;623;p20"/>
          <p:cNvCxnSpPr/>
          <p:nvPr/>
        </p:nvCxnSpPr>
        <p:spPr>
          <a:xfrm flipH="1">
            <a:off x="5761037" y="5684837"/>
            <a:ext cx="846139" cy="1590"/>
          </a:xfrm>
          <a:prstGeom prst="straightConnector1">
            <a:avLst/>
          </a:prstGeom>
          <a:noFill/>
          <a:ln cap="flat" cmpd="sng" w="9525">
            <a:solidFill>
              <a:srgbClr val="FFFFFF"/>
            </a:solidFill>
            <a:prstDash val="solid"/>
            <a:round/>
            <a:headEnd len="sm" w="sm" type="none"/>
            <a:tailEnd len="sm" w="sm" type="none"/>
          </a:ln>
        </p:spPr>
      </p:cxnSp>
      <p:cxnSp>
        <p:nvCxnSpPr>
          <p:cNvPr id="624" name="Google Shape;624;p20"/>
          <p:cNvCxnSpPr/>
          <p:nvPr/>
        </p:nvCxnSpPr>
        <p:spPr>
          <a:xfrm flipH="1">
            <a:off x="3397250" y="5903911"/>
            <a:ext cx="1528764" cy="3178"/>
          </a:xfrm>
          <a:prstGeom prst="straightConnector1">
            <a:avLst/>
          </a:prstGeom>
          <a:noFill/>
          <a:ln cap="flat" cmpd="sng" w="9525">
            <a:solidFill>
              <a:srgbClr val="FFFFFF"/>
            </a:solidFill>
            <a:prstDash val="solid"/>
            <a:round/>
            <a:headEnd len="sm" w="sm" type="none"/>
            <a:tailEnd len="sm" w="sm" type="none"/>
          </a:ln>
        </p:spPr>
      </p:cxnSp>
      <p:cxnSp>
        <p:nvCxnSpPr>
          <p:cNvPr id="625" name="Google Shape;625;p20"/>
          <p:cNvCxnSpPr/>
          <p:nvPr/>
        </p:nvCxnSpPr>
        <p:spPr>
          <a:xfrm flipH="1">
            <a:off x="3087686" y="5730875"/>
            <a:ext cx="1462090" cy="1589"/>
          </a:xfrm>
          <a:prstGeom prst="straightConnector1">
            <a:avLst/>
          </a:prstGeom>
          <a:noFill/>
          <a:ln cap="flat" cmpd="sng" w="9525">
            <a:solidFill>
              <a:srgbClr val="FFFFFF"/>
            </a:solidFill>
            <a:prstDash val="solid"/>
            <a:round/>
            <a:headEnd len="sm" w="sm" type="none"/>
            <a:tailEnd len="sm" w="sm" type="none"/>
          </a:ln>
        </p:spPr>
      </p:cxnSp>
      <p:cxnSp>
        <p:nvCxnSpPr>
          <p:cNvPr id="626" name="Google Shape;626;p20"/>
          <p:cNvCxnSpPr/>
          <p:nvPr/>
        </p:nvCxnSpPr>
        <p:spPr>
          <a:xfrm flipH="1">
            <a:off x="3386137" y="5551487"/>
            <a:ext cx="1595439" cy="1589"/>
          </a:xfrm>
          <a:prstGeom prst="straightConnector1">
            <a:avLst/>
          </a:prstGeom>
          <a:noFill/>
          <a:ln cap="flat" cmpd="sng" w="9525">
            <a:solidFill>
              <a:srgbClr val="FFFFFF"/>
            </a:solidFill>
            <a:prstDash val="solid"/>
            <a:round/>
            <a:headEnd len="sm" w="sm" type="none"/>
            <a:tailEnd len="sm" w="sm" type="none"/>
          </a:ln>
        </p:spPr>
      </p:cxnSp>
      <p:cxnSp>
        <p:nvCxnSpPr>
          <p:cNvPr id="627" name="Google Shape;627;p20"/>
          <p:cNvCxnSpPr/>
          <p:nvPr/>
        </p:nvCxnSpPr>
        <p:spPr>
          <a:xfrm flipH="1">
            <a:off x="3005136" y="5164136"/>
            <a:ext cx="2087564" cy="3178"/>
          </a:xfrm>
          <a:prstGeom prst="straightConnector1">
            <a:avLst/>
          </a:prstGeom>
          <a:noFill/>
          <a:ln cap="flat" cmpd="sng" w="9525">
            <a:solidFill>
              <a:srgbClr val="FFFFFF"/>
            </a:solidFill>
            <a:prstDash val="solid"/>
            <a:round/>
            <a:headEnd len="sm" w="sm" type="none"/>
            <a:tailEnd len="sm" w="sm" type="none"/>
          </a:ln>
        </p:spPr>
      </p:cxnSp>
      <p:cxnSp>
        <p:nvCxnSpPr>
          <p:cNvPr id="628" name="Google Shape;628;p20"/>
          <p:cNvCxnSpPr/>
          <p:nvPr/>
        </p:nvCxnSpPr>
        <p:spPr>
          <a:xfrm flipH="1">
            <a:off x="3022598" y="4987925"/>
            <a:ext cx="1824040" cy="1589"/>
          </a:xfrm>
          <a:prstGeom prst="straightConnector1">
            <a:avLst/>
          </a:prstGeom>
          <a:noFill/>
          <a:ln cap="flat" cmpd="sng" w="9525">
            <a:solidFill>
              <a:srgbClr val="FFFFFF"/>
            </a:solidFill>
            <a:prstDash val="solid"/>
            <a:round/>
            <a:headEnd len="sm" w="sm" type="none"/>
            <a:tailEnd len="sm" w="sm" type="none"/>
          </a:ln>
        </p:spPr>
      </p:cxnSp>
      <p:cxnSp>
        <p:nvCxnSpPr>
          <p:cNvPr id="629" name="Google Shape;629;p20"/>
          <p:cNvCxnSpPr/>
          <p:nvPr/>
        </p:nvCxnSpPr>
        <p:spPr>
          <a:xfrm flipH="1">
            <a:off x="3554412" y="4727575"/>
            <a:ext cx="830264" cy="3175"/>
          </a:xfrm>
          <a:prstGeom prst="straightConnector1">
            <a:avLst/>
          </a:prstGeom>
          <a:noFill/>
          <a:ln cap="flat" cmpd="sng" w="9525">
            <a:solidFill>
              <a:srgbClr val="FFFFFF"/>
            </a:solidFill>
            <a:prstDash val="solid"/>
            <a:round/>
            <a:headEnd len="sm" w="sm" type="none"/>
            <a:tailEnd len="sm" w="sm" type="none"/>
          </a:ln>
        </p:spPr>
      </p:cxnSp>
      <p:cxnSp>
        <p:nvCxnSpPr>
          <p:cNvPr id="630" name="Google Shape;630;p20"/>
          <p:cNvCxnSpPr/>
          <p:nvPr/>
        </p:nvCxnSpPr>
        <p:spPr>
          <a:xfrm flipH="1">
            <a:off x="3457573" y="4444999"/>
            <a:ext cx="1154115" cy="3177"/>
          </a:xfrm>
          <a:prstGeom prst="straightConnector1">
            <a:avLst/>
          </a:prstGeom>
          <a:noFill/>
          <a:ln cap="flat" cmpd="sng" w="9525">
            <a:solidFill>
              <a:srgbClr val="FFFFFF"/>
            </a:solidFill>
            <a:prstDash val="solid"/>
            <a:round/>
            <a:headEnd len="sm" w="sm" type="none"/>
            <a:tailEnd len="sm" w="sm" type="none"/>
          </a:ln>
        </p:spPr>
      </p:cxnSp>
      <p:sp>
        <p:nvSpPr>
          <p:cNvPr id="631" name="Google Shape;631;p20"/>
          <p:cNvSpPr/>
          <p:nvPr/>
        </p:nvSpPr>
        <p:spPr>
          <a:xfrm>
            <a:off x="2963861" y="4178300"/>
            <a:ext cx="2214564" cy="261939"/>
          </a:xfrm>
          <a:custGeom>
            <a:rect b="b" l="l" r="r" t="t"/>
            <a:pathLst>
              <a:path extrusionOk="0" h="21600" w="21600">
                <a:moveTo>
                  <a:pt x="0" y="0"/>
                </a:moveTo>
                <a:lnTo>
                  <a:pt x="19497" y="0"/>
                </a:lnTo>
                <a:lnTo>
                  <a:pt x="2160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32" name="Google Shape;632;p20"/>
          <p:cNvCxnSpPr/>
          <p:nvPr/>
        </p:nvCxnSpPr>
        <p:spPr>
          <a:xfrm flipH="1">
            <a:off x="2971798" y="3833812"/>
            <a:ext cx="1933578" cy="1590"/>
          </a:xfrm>
          <a:prstGeom prst="straightConnector1">
            <a:avLst/>
          </a:prstGeom>
          <a:noFill/>
          <a:ln cap="flat" cmpd="sng" w="9525">
            <a:solidFill>
              <a:srgbClr val="FFFFFF"/>
            </a:solidFill>
            <a:prstDash val="solid"/>
            <a:round/>
            <a:headEnd len="sm" w="sm" type="none"/>
            <a:tailEnd len="sm" w="sm" type="none"/>
          </a:ln>
        </p:spPr>
      </p:cxnSp>
      <p:cxnSp>
        <p:nvCxnSpPr>
          <p:cNvPr id="633" name="Google Shape;633;p20"/>
          <p:cNvCxnSpPr/>
          <p:nvPr/>
        </p:nvCxnSpPr>
        <p:spPr>
          <a:xfrm flipH="1">
            <a:off x="3429000" y="2871786"/>
            <a:ext cx="1265239" cy="3178"/>
          </a:xfrm>
          <a:prstGeom prst="straightConnector1">
            <a:avLst/>
          </a:prstGeom>
          <a:noFill/>
          <a:ln cap="flat" cmpd="sng" w="9525">
            <a:solidFill>
              <a:srgbClr val="FFFFFF"/>
            </a:solidFill>
            <a:prstDash val="solid"/>
            <a:round/>
            <a:headEnd len="sm" w="sm" type="none"/>
            <a:tailEnd len="sm" w="sm" type="none"/>
          </a:ln>
        </p:spPr>
      </p:cxnSp>
      <p:cxnSp>
        <p:nvCxnSpPr>
          <p:cNvPr id="634" name="Google Shape;634;p20"/>
          <p:cNvCxnSpPr/>
          <p:nvPr/>
        </p:nvCxnSpPr>
        <p:spPr>
          <a:xfrm flipH="1">
            <a:off x="3184524" y="2673350"/>
            <a:ext cx="1039814" cy="3175"/>
          </a:xfrm>
          <a:prstGeom prst="straightConnector1">
            <a:avLst/>
          </a:prstGeom>
          <a:noFill/>
          <a:ln cap="flat" cmpd="sng" w="9525">
            <a:solidFill>
              <a:srgbClr val="FFFFFF"/>
            </a:solidFill>
            <a:prstDash val="solid"/>
            <a:round/>
            <a:headEnd len="sm" w="sm" type="none"/>
            <a:tailEnd len="sm" w="sm" type="none"/>
          </a:ln>
        </p:spPr>
      </p:cxnSp>
      <p:cxnSp>
        <p:nvCxnSpPr>
          <p:cNvPr id="635" name="Google Shape;635;p20"/>
          <p:cNvCxnSpPr/>
          <p:nvPr/>
        </p:nvCxnSpPr>
        <p:spPr>
          <a:xfrm flipH="1">
            <a:off x="5940425" y="3435348"/>
            <a:ext cx="331789" cy="469904"/>
          </a:xfrm>
          <a:prstGeom prst="straightConnector1">
            <a:avLst/>
          </a:prstGeom>
          <a:noFill/>
          <a:ln cap="flat" cmpd="sng" w="9525">
            <a:solidFill>
              <a:srgbClr val="FFFFFF"/>
            </a:solidFill>
            <a:prstDash val="solid"/>
            <a:round/>
            <a:headEnd len="sm" w="sm" type="none"/>
            <a:tailEnd len="sm" w="sm" type="none"/>
          </a:ln>
        </p:spPr>
      </p:cxnSp>
      <p:sp>
        <p:nvSpPr>
          <p:cNvPr id="636" name="Google Shape;636;p20"/>
          <p:cNvSpPr/>
          <p:nvPr/>
        </p:nvSpPr>
        <p:spPr>
          <a:xfrm>
            <a:off x="5111750" y="1717675"/>
            <a:ext cx="57150" cy="366713"/>
          </a:xfrm>
          <a:custGeom>
            <a:rect b="b" l="l" r="r" t="t"/>
            <a:pathLst>
              <a:path extrusionOk="0" h="21600" w="21600">
                <a:moveTo>
                  <a:pt x="0" y="0"/>
                </a:moveTo>
                <a:lnTo>
                  <a:pt x="21600" y="0"/>
                </a:lnTo>
                <a:lnTo>
                  <a:pt x="21600" y="21600"/>
                </a:lnTo>
                <a:lnTo>
                  <a:pt x="0" y="21600"/>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7" name="Google Shape;637;p20"/>
          <p:cNvSpPr/>
          <p:nvPr/>
        </p:nvSpPr>
        <p:spPr>
          <a:xfrm>
            <a:off x="5043487" y="4322762"/>
            <a:ext cx="312739" cy="285752"/>
          </a:xfrm>
          <a:custGeom>
            <a:rect b="b" l="l" r="r" t="t"/>
            <a:pathLst>
              <a:path extrusionOk="0" h="21600" w="21600">
                <a:moveTo>
                  <a:pt x="2676" y="21600"/>
                </a:moveTo>
                <a:lnTo>
                  <a:pt x="0" y="18277"/>
                </a:lnTo>
                <a:lnTo>
                  <a:pt x="19306" y="0"/>
                </a:lnTo>
                <a:lnTo>
                  <a:pt x="21600" y="3115"/>
                </a:lnTo>
              </a:path>
            </a:pathLst>
          </a:custGeom>
          <a:no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38" name="Google Shape;638;p20"/>
          <p:cNvCxnSpPr/>
          <p:nvPr/>
        </p:nvCxnSpPr>
        <p:spPr>
          <a:xfrm rot="10800000">
            <a:off x="3933823" y="2871786"/>
            <a:ext cx="290515" cy="87315"/>
          </a:xfrm>
          <a:prstGeom prst="straightConnector1">
            <a:avLst/>
          </a:prstGeom>
          <a:noFill/>
          <a:ln cap="flat" cmpd="sng" w="9525">
            <a:solidFill>
              <a:srgbClr val="FFFFFF"/>
            </a:solidFill>
            <a:prstDash val="solid"/>
            <a:round/>
            <a:headEnd len="sm" w="sm" type="none"/>
            <a:tailEnd len="sm" w="sm" type="none"/>
          </a:ln>
        </p:spPr>
      </p:cxnSp>
      <p:sp>
        <p:nvSpPr>
          <p:cNvPr id="639" name="Google Shape;639;p20"/>
          <p:cNvSpPr txBox="1"/>
          <p:nvPr/>
        </p:nvSpPr>
        <p:spPr>
          <a:xfrm>
            <a:off x="6664325" y="2674936"/>
            <a:ext cx="1113843"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Intervertebral disc</a:t>
            </a:r>
            <a:endParaRPr/>
          </a:p>
        </p:txBody>
      </p:sp>
      <p:cxnSp>
        <p:nvCxnSpPr>
          <p:cNvPr id="640" name="Google Shape;640;p20"/>
          <p:cNvCxnSpPr/>
          <p:nvPr/>
        </p:nvCxnSpPr>
        <p:spPr>
          <a:xfrm flipH="1">
            <a:off x="5205412" y="2762249"/>
            <a:ext cx="1401765" cy="1589"/>
          </a:xfrm>
          <a:prstGeom prst="straightConnector1">
            <a:avLst/>
          </a:prstGeom>
          <a:noFill/>
          <a:ln cap="flat" cmpd="sng" w="9525">
            <a:solidFill>
              <a:srgbClr val="FFFFFF"/>
            </a:solidFill>
            <a:prstDash val="solid"/>
            <a:round/>
            <a:headEnd len="sm" w="sm" type="none"/>
            <a:tailEnd len="sm" w="sm" type="none"/>
          </a:ln>
        </p:spPr>
      </p:cxnSp>
      <p:cxnSp>
        <p:nvCxnSpPr>
          <p:cNvPr id="641" name="Google Shape;641;p20"/>
          <p:cNvCxnSpPr/>
          <p:nvPr/>
        </p:nvCxnSpPr>
        <p:spPr>
          <a:xfrm flipH="1">
            <a:off x="5205411" y="2755900"/>
            <a:ext cx="1392240" cy="3175"/>
          </a:xfrm>
          <a:prstGeom prst="straightConnector1">
            <a:avLst/>
          </a:prstGeom>
          <a:noFill/>
          <a:ln cap="flat" cmpd="sng" w="9525">
            <a:solidFill>
              <a:srgbClr val="000000"/>
            </a:solidFill>
            <a:prstDash val="solid"/>
            <a:round/>
            <a:headEnd len="sm" w="sm" type="none"/>
            <a:tailEnd len="sm" w="sm" type="none"/>
          </a:ln>
        </p:spPr>
      </p:cxnSp>
      <p:cxnSp>
        <p:nvCxnSpPr>
          <p:cNvPr id="642" name="Google Shape;642;p20"/>
          <p:cNvCxnSpPr/>
          <p:nvPr/>
        </p:nvCxnSpPr>
        <p:spPr>
          <a:xfrm flipH="1">
            <a:off x="5167311" y="1882775"/>
            <a:ext cx="1430340" cy="3175"/>
          </a:xfrm>
          <a:prstGeom prst="straightConnector1">
            <a:avLst/>
          </a:prstGeom>
          <a:noFill/>
          <a:ln cap="flat" cmpd="sng" w="9525">
            <a:solidFill>
              <a:srgbClr val="000000"/>
            </a:solidFill>
            <a:prstDash val="solid"/>
            <a:round/>
            <a:headEnd len="sm" w="sm" type="none"/>
            <a:tailEnd len="sm" w="sm" type="none"/>
          </a:ln>
        </p:spPr>
      </p:cxnSp>
      <p:cxnSp>
        <p:nvCxnSpPr>
          <p:cNvPr id="643" name="Google Shape;643;p20"/>
          <p:cNvCxnSpPr/>
          <p:nvPr/>
        </p:nvCxnSpPr>
        <p:spPr>
          <a:xfrm flipH="1">
            <a:off x="5214936" y="2420936"/>
            <a:ext cx="1382715" cy="3178"/>
          </a:xfrm>
          <a:prstGeom prst="straightConnector1">
            <a:avLst/>
          </a:prstGeom>
          <a:noFill/>
          <a:ln cap="flat" cmpd="sng" w="9525">
            <a:solidFill>
              <a:srgbClr val="000000"/>
            </a:solidFill>
            <a:prstDash val="solid"/>
            <a:round/>
            <a:headEnd len="sm" w="sm" type="none"/>
            <a:tailEnd len="sm" w="sm" type="none"/>
          </a:ln>
        </p:spPr>
      </p:cxnSp>
      <p:cxnSp>
        <p:nvCxnSpPr>
          <p:cNvPr id="644" name="Google Shape;644;p20"/>
          <p:cNvCxnSpPr/>
          <p:nvPr/>
        </p:nvCxnSpPr>
        <p:spPr>
          <a:xfrm flipH="1">
            <a:off x="6103937" y="3098799"/>
            <a:ext cx="493715" cy="1590"/>
          </a:xfrm>
          <a:prstGeom prst="straightConnector1">
            <a:avLst/>
          </a:prstGeom>
          <a:noFill/>
          <a:ln cap="flat" cmpd="sng" w="9525">
            <a:solidFill>
              <a:srgbClr val="000000"/>
            </a:solidFill>
            <a:prstDash val="solid"/>
            <a:round/>
            <a:headEnd len="sm" w="sm" type="none"/>
            <a:tailEnd len="sm" w="sm" type="none"/>
          </a:ln>
        </p:spPr>
      </p:cxnSp>
      <p:cxnSp>
        <p:nvCxnSpPr>
          <p:cNvPr id="645" name="Google Shape;645;p20"/>
          <p:cNvCxnSpPr/>
          <p:nvPr/>
        </p:nvCxnSpPr>
        <p:spPr>
          <a:xfrm flipH="1">
            <a:off x="5649912" y="3427412"/>
            <a:ext cx="947739" cy="1590"/>
          </a:xfrm>
          <a:prstGeom prst="straightConnector1">
            <a:avLst/>
          </a:prstGeom>
          <a:noFill/>
          <a:ln cap="flat" cmpd="sng" w="9525">
            <a:solidFill>
              <a:srgbClr val="000000"/>
            </a:solidFill>
            <a:prstDash val="solid"/>
            <a:round/>
            <a:headEnd len="sm" w="sm" type="none"/>
            <a:tailEnd len="sm" w="sm" type="none"/>
          </a:ln>
        </p:spPr>
      </p:cxnSp>
      <p:cxnSp>
        <p:nvCxnSpPr>
          <p:cNvPr id="646" name="Google Shape;646;p20"/>
          <p:cNvCxnSpPr/>
          <p:nvPr/>
        </p:nvCxnSpPr>
        <p:spPr>
          <a:xfrm flipH="1">
            <a:off x="5572123" y="5054598"/>
            <a:ext cx="1025527" cy="1590"/>
          </a:xfrm>
          <a:prstGeom prst="straightConnector1">
            <a:avLst/>
          </a:prstGeom>
          <a:noFill/>
          <a:ln cap="flat" cmpd="sng" w="9525">
            <a:solidFill>
              <a:srgbClr val="000000"/>
            </a:solidFill>
            <a:prstDash val="solid"/>
            <a:round/>
            <a:headEnd len="sm" w="sm" type="none"/>
            <a:tailEnd len="sm" w="sm" type="none"/>
          </a:ln>
        </p:spPr>
      </p:cxnSp>
      <p:cxnSp>
        <p:nvCxnSpPr>
          <p:cNvPr id="647" name="Google Shape;647;p20"/>
          <p:cNvCxnSpPr/>
          <p:nvPr/>
        </p:nvCxnSpPr>
        <p:spPr>
          <a:xfrm flipH="1">
            <a:off x="5595938" y="5507037"/>
            <a:ext cx="1001714" cy="3176"/>
          </a:xfrm>
          <a:prstGeom prst="straightConnector1">
            <a:avLst/>
          </a:prstGeom>
          <a:noFill/>
          <a:ln cap="flat" cmpd="sng" w="9525">
            <a:solidFill>
              <a:srgbClr val="000000"/>
            </a:solidFill>
            <a:prstDash val="solid"/>
            <a:round/>
            <a:headEnd len="sm" w="sm" type="none"/>
            <a:tailEnd len="sm" w="sm" type="none"/>
          </a:ln>
        </p:spPr>
      </p:cxnSp>
      <p:cxnSp>
        <p:nvCxnSpPr>
          <p:cNvPr id="648" name="Google Shape;648;p20"/>
          <p:cNvCxnSpPr/>
          <p:nvPr/>
        </p:nvCxnSpPr>
        <p:spPr>
          <a:xfrm flipH="1">
            <a:off x="5756273" y="5675311"/>
            <a:ext cx="841377" cy="3178"/>
          </a:xfrm>
          <a:prstGeom prst="straightConnector1">
            <a:avLst/>
          </a:prstGeom>
          <a:noFill/>
          <a:ln cap="flat" cmpd="sng" w="9525">
            <a:solidFill>
              <a:srgbClr val="000000"/>
            </a:solidFill>
            <a:prstDash val="solid"/>
            <a:round/>
            <a:headEnd len="sm" w="sm" type="none"/>
            <a:tailEnd len="sm" w="sm" type="none"/>
          </a:ln>
        </p:spPr>
      </p:cxnSp>
      <p:cxnSp>
        <p:nvCxnSpPr>
          <p:cNvPr id="649" name="Google Shape;649;p20"/>
          <p:cNvCxnSpPr/>
          <p:nvPr/>
        </p:nvCxnSpPr>
        <p:spPr>
          <a:xfrm flipH="1">
            <a:off x="3389312" y="5895975"/>
            <a:ext cx="1528764" cy="3175"/>
          </a:xfrm>
          <a:prstGeom prst="straightConnector1">
            <a:avLst/>
          </a:prstGeom>
          <a:noFill/>
          <a:ln cap="flat" cmpd="sng" w="9525">
            <a:solidFill>
              <a:srgbClr val="000000"/>
            </a:solidFill>
            <a:prstDash val="solid"/>
            <a:round/>
            <a:headEnd len="sm" w="sm" type="none"/>
            <a:tailEnd len="sm" w="sm" type="none"/>
          </a:ln>
        </p:spPr>
      </p:cxnSp>
      <p:cxnSp>
        <p:nvCxnSpPr>
          <p:cNvPr id="650" name="Google Shape;650;p20"/>
          <p:cNvCxnSpPr/>
          <p:nvPr/>
        </p:nvCxnSpPr>
        <p:spPr>
          <a:xfrm flipH="1">
            <a:off x="3079750" y="5722937"/>
            <a:ext cx="1462089" cy="1589"/>
          </a:xfrm>
          <a:prstGeom prst="straightConnector1">
            <a:avLst/>
          </a:prstGeom>
          <a:noFill/>
          <a:ln cap="flat" cmpd="sng" w="9525">
            <a:solidFill>
              <a:srgbClr val="000000"/>
            </a:solidFill>
            <a:prstDash val="solid"/>
            <a:round/>
            <a:headEnd len="sm" w="sm" type="none"/>
            <a:tailEnd len="sm" w="sm" type="none"/>
          </a:ln>
        </p:spPr>
      </p:cxnSp>
      <p:cxnSp>
        <p:nvCxnSpPr>
          <p:cNvPr id="651" name="Google Shape;651;p20"/>
          <p:cNvCxnSpPr/>
          <p:nvPr/>
        </p:nvCxnSpPr>
        <p:spPr>
          <a:xfrm flipH="1">
            <a:off x="3378200" y="5545136"/>
            <a:ext cx="1595439" cy="3178"/>
          </a:xfrm>
          <a:prstGeom prst="straightConnector1">
            <a:avLst/>
          </a:prstGeom>
          <a:noFill/>
          <a:ln cap="flat" cmpd="sng" w="9525">
            <a:solidFill>
              <a:srgbClr val="000000"/>
            </a:solidFill>
            <a:prstDash val="solid"/>
            <a:round/>
            <a:headEnd len="sm" w="sm" type="none"/>
            <a:tailEnd len="sm" w="sm" type="none"/>
          </a:ln>
        </p:spPr>
      </p:cxnSp>
      <p:cxnSp>
        <p:nvCxnSpPr>
          <p:cNvPr id="652" name="Google Shape;652;p20"/>
          <p:cNvCxnSpPr/>
          <p:nvPr/>
        </p:nvCxnSpPr>
        <p:spPr>
          <a:xfrm flipH="1">
            <a:off x="2995611" y="5156198"/>
            <a:ext cx="2097089" cy="3179"/>
          </a:xfrm>
          <a:prstGeom prst="straightConnector1">
            <a:avLst/>
          </a:prstGeom>
          <a:noFill/>
          <a:ln cap="flat" cmpd="sng" w="9525">
            <a:solidFill>
              <a:srgbClr val="000000"/>
            </a:solidFill>
            <a:prstDash val="solid"/>
            <a:round/>
            <a:headEnd len="sm" w="sm" type="none"/>
            <a:tailEnd len="sm" w="sm" type="none"/>
          </a:ln>
        </p:spPr>
      </p:cxnSp>
      <p:cxnSp>
        <p:nvCxnSpPr>
          <p:cNvPr id="653" name="Google Shape;653;p20"/>
          <p:cNvCxnSpPr/>
          <p:nvPr/>
        </p:nvCxnSpPr>
        <p:spPr>
          <a:xfrm flipH="1">
            <a:off x="3013073" y="4979987"/>
            <a:ext cx="1833565" cy="1589"/>
          </a:xfrm>
          <a:prstGeom prst="straightConnector1">
            <a:avLst/>
          </a:prstGeom>
          <a:noFill/>
          <a:ln cap="flat" cmpd="sng" w="9525">
            <a:solidFill>
              <a:srgbClr val="000000"/>
            </a:solidFill>
            <a:prstDash val="solid"/>
            <a:round/>
            <a:headEnd len="sm" w="sm" type="none"/>
            <a:tailEnd len="sm" w="sm" type="none"/>
          </a:ln>
        </p:spPr>
      </p:cxnSp>
      <p:cxnSp>
        <p:nvCxnSpPr>
          <p:cNvPr id="654" name="Google Shape;654;p20"/>
          <p:cNvCxnSpPr/>
          <p:nvPr/>
        </p:nvCxnSpPr>
        <p:spPr>
          <a:xfrm flipH="1">
            <a:off x="3546474" y="4719636"/>
            <a:ext cx="830264" cy="3178"/>
          </a:xfrm>
          <a:prstGeom prst="straightConnector1">
            <a:avLst/>
          </a:prstGeom>
          <a:noFill/>
          <a:ln cap="flat" cmpd="sng" w="9525">
            <a:solidFill>
              <a:srgbClr val="000000"/>
            </a:solidFill>
            <a:prstDash val="solid"/>
            <a:round/>
            <a:headEnd len="sm" w="sm" type="none"/>
            <a:tailEnd len="sm" w="sm" type="none"/>
          </a:ln>
        </p:spPr>
      </p:cxnSp>
      <p:cxnSp>
        <p:nvCxnSpPr>
          <p:cNvPr id="655" name="Google Shape;655;p20"/>
          <p:cNvCxnSpPr/>
          <p:nvPr/>
        </p:nvCxnSpPr>
        <p:spPr>
          <a:xfrm flipH="1">
            <a:off x="3449636" y="4437061"/>
            <a:ext cx="1155703" cy="3178"/>
          </a:xfrm>
          <a:prstGeom prst="straightConnector1">
            <a:avLst/>
          </a:prstGeom>
          <a:noFill/>
          <a:ln cap="flat" cmpd="sng" w="9525">
            <a:solidFill>
              <a:srgbClr val="000000"/>
            </a:solidFill>
            <a:prstDash val="solid"/>
            <a:round/>
            <a:headEnd len="sm" w="sm" type="none"/>
            <a:tailEnd len="sm" w="sm" type="none"/>
          </a:ln>
        </p:spPr>
      </p:cxnSp>
      <p:sp>
        <p:nvSpPr>
          <p:cNvPr id="656" name="Google Shape;656;p20"/>
          <p:cNvSpPr/>
          <p:nvPr/>
        </p:nvSpPr>
        <p:spPr>
          <a:xfrm>
            <a:off x="2955925" y="4170362"/>
            <a:ext cx="2222500" cy="255589"/>
          </a:xfrm>
          <a:custGeom>
            <a:rect b="b" l="l" r="r" t="t"/>
            <a:pathLst>
              <a:path extrusionOk="0" h="21600" w="21600">
                <a:moveTo>
                  <a:pt x="0" y="0"/>
                </a:moveTo>
                <a:lnTo>
                  <a:pt x="19531"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57" name="Google Shape;657;p20"/>
          <p:cNvCxnSpPr/>
          <p:nvPr/>
        </p:nvCxnSpPr>
        <p:spPr>
          <a:xfrm flipH="1">
            <a:off x="2963862" y="3827462"/>
            <a:ext cx="1941514" cy="3176"/>
          </a:xfrm>
          <a:prstGeom prst="straightConnector1">
            <a:avLst/>
          </a:prstGeom>
          <a:noFill/>
          <a:ln cap="flat" cmpd="sng" w="9525">
            <a:solidFill>
              <a:srgbClr val="000000"/>
            </a:solidFill>
            <a:prstDash val="solid"/>
            <a:round/>
            <a:headEnd len="sm" w="sm" type="none"/>
            <a:tailEnd len="sm" w="sm" type="none"/>
          </a:ln>
        </p:spPr>
      </p:cxnSp>
      <p:cxnSp>
        <p:nvCxnSpPr>
          <p:cNvPr id="658" name="Google Shape;658;p20"/>
          <p:cNvCxnSpPr/>
          <p:nvPr/>
        </p:nvCxnSpPr>
        <p:spPr>
          <a:xfrm flipH="1">
            <a:off x="3419475" y="2863849"/>
            <a:ext cx="1274764" cy="1590"/>
          </a:xfrm>
          <a:prstGeom prst="straightConnector1">
            <a:avLst/>
          </a:prstGeom>
          <a:noFill/>
          <a:ln cap="flat" cmpd="sng" w="9525">
            <a:solidFill>
              <a:srgbClr val="000000"/>
            </a:solidFill>
            <a:prstDash val="solid"/>
            <a:round/>
            <a:headEnd len="sm" w="sm" type="none"/>
            <a:tailEnd len="sm" w="sm" type="none"/>
          </a:ln>
        </p:spPr>
      </p:cxnSp>
      <p:cxnSp>
        <p:nvCxnSpPr>
          <p:cNvPr id="659" name="Google Shape;659;p20"/>
          <p:cNvCxnSpPr/>
          <p:nvPr/>
        </p:nvCxnSpPr>
        <p:spPr>
          <a:xfrm flipH="1">
            <a:off x="3176586" y="2663823"/>
            <a:ext cx="1047752" cy="3179"/>
          </a:xfrm>
          <a:prstGeom prst="straightConnector1">
            <a:avLst/>
          </a:prstGeom>
          <a:noFill/>
          <a:ln cap="flat" cmpd="sng" w="9525">
            <a:solidFill>
              <a:srgbClr val="000000"/>
            </a:solidFill>
            <a:prstDash val="solid"/>
            <a:round/>
            <a:headEnd len="sm" w="sm" type="none"/>
            <a:tailEnd len="sm" w="sm" type="none"/>
          </a:ln>
        </p:spPr>
      </p:cxnSp>
      <p:cxnSp>
        <p:nvCxnSpPr>
          <p:cNvPr id="660" name="Google Shape;660;p20"/>
          <p:cNvCxnSpPr/>
          <p:nvPr/>
        </p:nvCxnSpPr>
        <p:spPr>
          <a:xfrm flipH="1">
            <a:off x="5932486" y="3427411"/>
            <a:ext cx="334965" cy="469903"/>
          </a:xfrm>
          <a:prstGeom prst="straightConnector1">
            <a:avLst/>
          </a:prstGeom>
          <a:noFill/>
          <a:ln cap="flat" cmpd="sng" w="9525">
            <a:solidFill>
              <a:srgbClr val="000000"/>
            </a:solidFill>
            <a:prstDash val="solid"/>
            <a:round/>
            <a:headEnd len="sm" w="sm" type="none"/>
            <a:tailEnd len="sm" w="sm" type="none"/>
          </a:ln>
        </p:spPr>
      </p:cxnSp>
      <p:sp>
        <p:nvSpPr>
          <p:cNvPr id="661" name="Google Shape;661;p20"/>
          <p:cNvSpPr/>
          <p:nvPr/>
        </p:nvSpPr>
        <p:spPr>
          <a:xfrm>
            <a:off x="5102225" y="1708150"/>
            <a:ext cx="58739" cy="366713"/>
          </a:xfrm>
          <a:custGeom>
            <a:rect b="b" l="l" r="r" t="t"/>
            <a:pathLst>
              <a:path extrusionOk="0" h="21600" w="21600">
                <a:moveTo>
                  <a:pt x="0" y="0"/>
                </a:moveTo>
                <a:lnTo>
                  <a:pt x="21600" y="0"/>
                </a:lnTo>
                <a:lnTo>
                  <a:pt x="21600" y="2160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2" name="Google Shape;662;p20"/>
          <p:cNvSpPr/>
          <p:nvPr/>
        </p:nvSpPr>
        <p:spPr>
          <a:xfrm>
            <a:off x="5033962" y="4313237"/>
            <a:ext cx="314327" cy="287339"/>
          </a:xfrm>
          <a:custGeom>
            <a:rect b="b" l="l" r="r" t="t"/>
            <a:pathLst>
              <a:path extrusionOk="0" h="21600" w="21600">
                <a:moveTo>
                  <a:pt x="2653" y="21600"/>
                </a:moveTo>
                <a:lnTo>
                  <a:pt x="0" y="18277"/>
                </a:lnTo>
                <a:lnTo>
                  <a:pt x="19137" y="0"/>
                </a:lnTo>
                <a:lnTo>
                  <a:pt x="21600" y="3323"/>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663" name="Google Shape;663;p20"/>
          <p:cNvCxnSpPr/>
          <p:nvPr/>
        </p:nvCxnSpPr>
        <p:spPr>
          <a:xfrm rot="10800000">
            <a:off x="3927473" y="2863849"/>
            <a:ext cx="290515" cy="87315"/>
          </a:xfrm>
          <a:prstGeom prst="straightConnector1">
            <a:avLst/>
          </a:prstGeom>
          <a:noFill/>
          <a:ln cap="flat" cmpd="sng" w="9525">
            <a:solidFill>
              <a:srgbClr val="000000"/>
            </a:solidFill>
            <a:prstDash val="solid"/>
            <a:round/>
            <a:headEnd len="sm" w="sm" type="none"/>
            <a:tailEnd len="sm" w="sm" type="none"/>
          </a:ln>
        </p:spPr>
      </p:cxnSp>
      <p:sp>
        <p:nvSpPr>
          <p:cNvPr id="664" name="Google Shape;664;p20"/>
          <p:cNvSpPr txBox="1"/>
          <p:nvPr/>
        </p:nvSpPr>
        <p:spPr>
          <a:xfrm>
            <a:off x="2511425" y="5059362"/>
            <a:ext cx="422102"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Vagina</a:t>
            </a:r>
            <a:endParaRPr/>
          </a:p>
        </p:txBody>
      </p:sp>
      <p:sp>
        <p:nvSpPr>
          <p:cNvPr id="665" name="Google Shape;665;p20"/>
          <p:cNvSpPr txBox="1"/>
          <p:nvPr/>
        </p:nvSpPr>
        <p:spPr>
          <a:xfrm>
            <a:off x="6667500" y="1822450"/>
            <a:ext cx="52101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Vertebra</a:t>
            </a:r>
            <a:endParaRPr/>
          </a:p>
        </p:txBody>
      </p:sp>
      <p:sp>
        <p:nvSpPr>
          <p:cNvPr id="666" name="Google Shape;666;p20"/>
          <p:cNvSpPr txBox="1"/>
          <p:nvPr/>
        </p:nvSpPr>
        <p:spPr>
          <a:xfrm>
            <a:off x="679450" y="6200775"/>
            <a:ext cx="1417249"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A.22</a:t>
            </a:r>
            <a:endParaRPr/>
          </a:p>
        </p:txBody>
      </p:sp>
      <p:sp>
        <p:nvSpPr>
          <p:cNvPr id="667" name="Google Shape;667;p20"/>
          <p:cNvSpPr txBox="1"/>
          <p:nvPr>
            <p:ph idx="4294967295" type="title"/>
          </p:nvPr>
        </p:nvSpPr>
        <p:spPr>
          <a:xfrm>
            <a:off x="468312" y="-2"/>
            <a:ext cx="8229601" cy="1143004"/>
          </a:xfrm>
          <a:prstGeom prst="rect">
            <a:avLst/>
          </a:prstGeom>
          <a:noFill/>
          <a:ln>
            <a:noFill/>
          </a:ln>
        </p:spPr>
        <p:txBody>
          <a:bodyPr anchorCtr="0" anchor="ctr" bIns="45700" lIns="45700" spcFirstLastPara="1" rIns="45700" wrap="square" tIns="45700">
            <a:normAutofit fontScale="90000"/>
          </a:bodyPr>
          <a:lstStyle/>
          <a:p>
            <a:pPr indent="0" lvl="0" marL="0" marR="0" rtl="0" algn="ctr">
              <a:lnSpc>
                <a:spcPct val="100000"/>
              </a:lnSpc>
              <a:spcBef>
                <a:spcPts val="0"/>
              </a:spcBef>
              <a:spcAft>
                <a:spcPts val="0"/>
              </a:spcAft>
              <a:buClr>
                <a:srgbClr val="000000"/>
              </a:buClr>
              <a:buSzPct val="100000"/>
              <a:buFont typeface="Arial"/>
              <a:buNone/>
            </a:pPr>
            <a:r>
              <a:rPr lang="en-US" sz="3600"/>
              <a:t>Әйел жамбас аймағының ортаңғы қимасы</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21"/>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673" name="Google Shape;673;p21"/>
          <p:cNvSpPr txBox="1"/>
          <p:nvPr>
            <p:ph idx="4294967295" type="title"/>
          </p:nvPr>
        </p:nvSpPr>
        <p:spPr>
          <a:xfrm>
            <a:off x="446087" y="152398"/>
            <a:ext cx="8229601"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Бағыт шарттары</a:t>
            </a:r>
            <a:endParaRPr/>
          </a:p>
        </p:txBody>
      </p:sp>
      <p:sp>
        <p:nvSpPr>
          <p:cNvPr id="674" name="Google Shape;674;p21"/>
          <p:cNvSpPr txBox="1"/>
          <p:nvPr>
            <p:ph idx="4294967295" type="body"/>
          </p:nvPr>
        </p:nvSpPr>
        <p:spPr>
          <a:xfrm>
            <a:off x="1224805" y="4249489"/>
            <a:ext cx="7144495" cy="1427412"/>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100000"/>
              </a:lnSpc>
              <a:spcBef>
                <a:spcPts val="0"/>
              </a:spcBef>
              <a:spcAft>
                <a:spcPts val="0"/>
              </a:spcAft>
              <a:buClr>
                <a:srgbClr val="000000"/>
              </a:buClr>
              <a:buSzPts val="2400"/>
              <a:buFont typeface="Arial"/>
              <a:buChar char="•"/>
            </a:pPr>
            <a:r>
              <a:rPr lang="en-US" sz="2400"/>
              <a:t>Бағытталған терминдерді түсіндіріп, әрқайсысына мысал келтіріңіз!</a:t>
            </a:r>
            <a:endParaRPr/>
          </a:p>
        </p:txBody>
      </p:sp>
      <p:sp>
        <p:nvSpPr>
          <p:cNvPr id="675" name="Google Shape;675;p21"/>
          <p:cNvSpPr txBox="1"/>
          <p:nvPr/>
        </p:nvSpPr>
        <p:spPr>
          <a:xfrm>
            <a:off x="576261" y="1346199"/>
            <a:ext cx="8110540" cy="23150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Ventral / Dorsal   		Anterior /Posterior</a:t>
            </a:r>
            <a:endParaRPr/>
          </a:p>
          <a:p>
            <a:pPr indent="0" lvl="0" marL="0" marR="0" rtl="0" algn="l">
              <a:lnSpc>
                <a:spcPct val="100000"/>
              </a:lnSpc>
              <a:spcBef>
                <a:spcPts val="160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Superior / Inferior		Proximal / Distal</a:t>
            </a:r>
            <a:endParaRPr/>
          </a:p>
          <a:p>
            <a:pPr indent="0" lvl="0" marL="0" marR="0" rtl="0" algn="l">
              <a:lnSpc>
                <a:spcPct val="100000"/>
              </a:lnSpc>
              <a:spcBef>
                <a:spcPts val="160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Medial / Lateral			Superficial / Deep</a:t>
            </a:r>
            <a:endParaRPr/>
          </a:p>
          <a:p>
            <a:pPr indent="0" lvl="0" marL="0" marR="0" rtl="0" algn="l">
              <a:lnSpc>
                <a:spcPct val="100000"/>
              </a:lnSpc>
              <a:spcBef>
                <a:spcPts val="160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Cephalic	 	Rostral		Caudal</a:t>
            </a:r>
            <a:endParaRPr/>
          </a:p>
        </p:txBody>
      </p:sp>
      <p:grpSp>
        <p:nvGrpSpPr>
          <p:cNvPr id="676" name="Google Shape;676;p21"/>
          <p:cNvGrpSpPr/>
          <p:nvPr/>
        </p:nvGrpSpPr>
        <p:grpSpPr>
          <a:xfrm>
            <a:off x="261928" y="4264113"/>
            <a:ext cx="778509" cy="799923"/>
            <a:chOff x="-1" y="-1"/>
            <a:chExt cx="778508" cy="799922"/>
          </a:xfrm>
        </p:grpSpPr>
        <p:sp>
          <p:nvSpPr>
            <p:cNvPr id="677" name="Google Shape;677;p21"/>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678" name="Google Shape;678;p21"/>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679" name="Google Shape;679;p21"/>
            <p:cNvGrpSpPr/>
            <p:nvPr/>
          </p:nvGrpSpPr>
          <p:grpSpPr>
            <a:xfrm>
              <a:off x="112866" y="115956"/>
              <a:ext cx="552894" cy="568042"/>
              <a:chOff x="-1" y="-1"/>
              <a:chExt cx="552893" cy="568041"/>
            </a:xfrm>
          </p:grpSpPr>
          <p:sp>
            <p:nvSpPr>
              <p:cNvPr id="680" name="Google Shape;680;p21"/>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681" name="Google Shape;681;p21"/>
              <p:cNvPicPr preferRelativeResize="0"/>
              <p:nvPr/>
            </p:nvPicPr>
            <p:blipFill rotWithShape="1">
              <a:blip r:embed="rId3">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300"/>
                                        <p:tgtEl>
                                          <p:spTgt spid="676"/>
                                        </p:tgtEl>
                                        <p:attrNameLst>
                                          <p:attrName>ppt_w</p:attrName>
                                        </p:attrNameLst>
                                      </p:cBhvr>
                                      <p:tavLst>
                                        <p:tav fmla="" tm="0">
                                          <p:val>
                                            <p:strVal val="0"/>
                                          </p:val>
                                        </p:tav>
                                        <p:tav fmla="" tm="100000">
                                          <p:val>
                                            <p:strVal val="#ppt_w"/>
                                          </p:val>
                                        </p:tav>
                                      </p:tavLst>
                                    </p:anim>
                                    <p:anim calcmode="lin" valueType="num">
                                      <p:cBhvr additive="base">
                                        <p:cTn dur="300"/>
                                        <p:tgtEl>
                                          <p:spTgt spid="6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2"/>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pic>
        <p:nvPicPr>
          <p:cNvPr descr="Screen Shot 2022-01-22 at 22.09.42.png" id="687" name="Google Shape;687;p22"/>
          <p:cNvPicPr preferRelativeResize="0"/>
          <p:nvPr/>
        </p:nvPicPr>
        <p:blipFill rotWithShape="1">
          <a:blip r:embed="rId3">
            <a:alphaModFix/>
          </a:blip>
          <a:srcRect b="0" l="0" r="0" t="0"/>
          <a:stretch/>
        </p:blipFill>
        <p:spPr>
          <a:xfrm>
            <a:off x="286646" y="758676"/>
            <a:ext cx="8570708" cy="45786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23"/>
          <p:cNvSpPr txBox="1"/>
          <p:nvPr>
            <p:ph idx="4294967295" type="body"/>
          </p:nvPr>
        </p:nvSpPr>
        <p:spPr>
          <a:xfrm>
            <a:off x="754050" y="921182"/>
            <a:ext cx="7976700" cy="5556300"/>
          </a:xfrm>
          <a:prstGeom prst="rect">
            <a:avLst/>
          </a:prstGeom>
          <a:noFill/>
          <a:ln>
            <a:noFill/>
          </a:ln>
        </p:spPr>
        <p:txBody>
          <a:bodyPr anchorCtr="0" anchor="t" bIns="45700" lIns="45700" spcFirstLastPara="1" rIns="45700" wrap="square" tIns="45700">
            <a:normAutofit fontScale="62500" lnSpcReduction="20000"/>
          </a:bodyPr>
          <a:lstStyle/>
          <a:p>
            <a:pPr indent="-95794" lvl="0" marL="248194" rtl="0" algn="l">
              <a:lnSpc>
                <a:spcPct val="100000"/>
              </a:lnSpc>
              <a:spcBef>
                <a:spcPts val="0"/>
              </a:spcBef>
              <a:spcAft>
                <a:spcPts val="0"/>
              </a:spcAft>
              <a:buClr>
                <a:srgbClr val="003366"/>
              </a:buClr>
              <a:buSzPct val="75000"/>
              <a:buFont typeface="Arial"/>
              <a:buNone/>
            </a:pPr>
            <a:r>
              <a:t/>
            </a:r>
            <a:endParaRPr>
              <a:solidFill>
                <a:srgbClr val="003366"/>
              </a:solidFill>
            </a:endParaRPr>
          </a:p>
          <a:p>
            <a:pPr indent="0" lvl="0" marL="0" rtl="0" algn="l">
              <a:lnSpc>
                <a:spcPct val="100000"/>
              </a:lnSpc>
              <a:spcBef>
                <a:spcPts val="0"/>
              </a:spcBef>
              <a:spcAft>
                <a:spcPts val="0"/>
              </a:spcAft>
              <a:buClr>
                <a:srgbClr val="000000"/>
              </a:buClr>
              <a:buSzPct val="100000"/>
              <a:buFont typeface="Arial"/>
              <a:buNone/>
            </a:pPr>
            <a:r>
              <a:rPr lang="en-US" sz="1700"/>
              <a:t>Т</a:t>
            </a:r>
            <a:r>
              <a:rPr lang="en-US" sz="2340"/>
              <a:t>іс бетінде қолданылатын бағыттаушы терминдер:</a:t>
            </a:r>
            <a:endParaRPr sz="2340"/>
          </a:p>
          <a:p>
            <a:pPr indent="0" lvl="0" marL="0" rtl="0" algn="l">
              <a:lnSpc>
                <a:spcPct val="100000"/>
              </a:lnSpc>
              <a:spcBef>
                <a:spcPts val="0"/>
              </a:spcBef>
              <a:spcAft>
                <a:spcPts val="0"/>
              </a:spcAft>
              <a:buClr>
                <a:srgbClr val="000000"/>
              </a:buClr>
              <a:buSzPct val="72649"/>
              <a:buFont typeface="Arial"/>
              <a:buNone/>
            </a:pPr>
            <a:r>
              <a:t/>
            </a:r>
            <a:endParaRPr sz="2340"/>
          </a:p>
          <a:p>
            <a:pPr indent="0" lvl="0" marL="0" rtl="0" algn="l">
              <a:lnSpc>
                <a:spcPct val="100000"/>
              </a:lnSpc>
              <a:spcBef>
                <a:spcPts val="0"/>
              </a:spcBef>
              <a:spcAft>
                <a:spcPts val="0"/>
              </a:spcAft>
              <a:buClr>
                <a:srgbClr val="000000"/>
              </a:buClr>
              <a:buSzPct val="58055"/>
              <a:buFont typeface="Arial"/>
              <a:buNone/>
            </a:pPr>
            <a:r>
              <a:rPr lang="en-US" sz="2928"/>
              <a:t>Еріндік </a:t>
            </a:r>
            <a:r>
              <a:rPr lang="en-US" sz="2340"/>
              <a:t>– ерінге іргелес жатқан, екі доғада да қолданылады және азу және азу тістерге қатысты</a:t>
            </a:r>
            <a:endParaRPr sz="3840"/>
          </a:p>
          <a:p>
            <a:pPr indent="0" lvl="0" marL="0" rtl="0" algn="l">
              <a:lnSpc>
                <a:spcPct val="100000"/>
              </a:lnSpc>
              <a:spcBef>
                <a:spcPts val="0"/>
              </a:spcBef>
              <a:spcAft>
                <a:spcPts val="0"/>
              </a:spcAft>
              <a:buClr>
                <a:srgbClr val="000000"/>
              </a:buClr>
              <a:buSzPct val="44270"/>
              <a:buFont typeface="Arial"/>
              <a:buNone/>
            </a:pPr>
            <a:r>
              <a:t/>
            </a:r>
            <a:endParaRPr sz="3840"/>
          </a:p>
          <a:p>
            <a:pPr indent="0" lvl="0" marL="0" rtl="0" algn="l">
              <a:lnSpc>
                <a:spcPct val="100000"/>
              </a:lnSpc>
              <a:spcBef>
                <a:spcPts val="0"/>
              </a:spcBef>
              <a:spcAft>
                <a:spcPts val="0"/>
              </a:spcAft>
              <a:buClr>
                <a:srgbClr val="000000"/>
              </a:buClr>
              <a:buSzPct val="67136"/>
              <a:buFont typeface="Arial"/>
              <a:buNone/>
            </a:pPr>
            <a:r>
              <a:rPr lang="en-US"/>
              <a:t>Ұрттық</a:t>
            </a:r>
            <a:r>
              <a:rPr lang="en-US"/>
              <a:t> –</a:t>
            </a:r>
            <a:r>
              <a:rPr lang="en-US" sz="3680"/>
              <a:t> </a:t>
            </a:r>
            <a:r>
              <a:rPr b="0" lang="en-US" sz="2532"/>
              <a:t>жақтың букцинаторына жақын бет, екі доғада да қолданылады және премолярлар мен молярларға қатысты.</a:t>
            </a:r>
            <a:endParaRPr b="0" sz="2532"/>
          </a:p>
          <a:p>
            <a:pPr indent="0" lvl="0" marL="0" rtl="0" algn="l">
              <a:lnSpc>
                <a:spcPct val="100000"/>
              </a:lnSpc>
              <a:spcBef>
                <a:spcPts val="0"/>
              </a:spcBef>
              <a:spcAft>
                <a:spcPts val="0"/>
              </a:spcAft>
              <a:buClr>
                <a:srgbClr val="000000"/>
              </a:buClr>
              <a:buSzPct val="46195"/>
              <a:buFont typeface="Arial"/>
              <a:buNone/>
            </a:pPr>
            <a:r>
              <a:t/>
            </a:r>
            <a:endParaRPr sz="3680"/>
          </a:p>
          <a:p>
            <a:pPr indent="0" lvl="0" marL="0" rtl="0" algn="l">
              <a:lnSpc>
                <a:spcPct val="100000"/>
              </a:lnSpc>
              <a:spcBef>
                <a:spcPts val="0"/>
              </a:spcBef>
              <a:spcAft>
                <a:spcPts val="0"/>
              </a:spcAft>
              <a:buClr>
                <a:srgbClr val="000000"/>
              </a:buClr>
              <a:buSzPct val="79865"/>
              <a:buFont typeface="Arial"/>
              <a:buNone/>
            </a:pPr>
            <a:r>
              <a:rPr lang="en-US"/>
              <a:t>Таңдайлық</a:t>
            </a:r>
            <a:r>
              <a:rPr b="0" lang="en-US" sz="1700"/>
              <a:t>–</a:t>
            </a:r>
            <a:r>
              <a:rPr b="0" lang="en-US" sz="2128"/>
              <a:t> </a:t>
            </a:r>
            <a:r>
              <a:rPr b="0" lang="en-US" sz="2128"/>
              <a:t>таңдайға іргелес беті, барлық жоғарғы жақ тістерге қолданылады</a:t>
            </a:r>
            <a:endParaRPr b="0" sz="2128"/>
          </a:p>
          <a:p>
            <a:pPr indent="0" lvl="0" marL="0" rtl="0" algn="l">
              <a:lnSpc>
                <a:spcPct val="100000"/>
              </a:lnSpc>
              <a:spcBef>
                <a:spcPts val="0"/>
              </a:spcBef>
              <a:spcAft>
                <a:spcPts val="0"/>
              </a:spcAft>
              <a:buClr>
                <a:srgbClr val="000000"/>
              </a:buClr>
              <a:buSzPct val="53125"/>
              <a:buFont typeface="Arial"/>
              <a:buNone/>
            </a:pPr>
            <a:r>
              <a:t/>
            </a:r>
            <a:endParaRPr/>
          </a:p>
          <a:p>
            <a:pPr indent="0" lvl="0" marL="0" rtl="0" algn="l">
              <a:lnSpc>
                <a:spcPct val="100000"/>
              </a:lnSpc>
              <a:spcBef>
                <a:spcPts val="0"/>
              </a:spcBef>
              <a:spcAft>
                <a:spcPts val="0"/>
              </a:spcAft>
              <a:buClr>
                <a:srgbClr val="000000"/>
              </a:buClr>
              <a:buSzPct val="41901"/>
              <a:buFont typeface="Arial"/>
              <a:buNone/>
            </a:pPr>
            <a:r>
              <a:rPr lang="en-US"/>
              <a:t>Тілдік </a:t>
            </a:r>
            <a:r>
              <a:rPr b="0" lang="en-US" sz="2557"/>
              <a:t>–</a:t>
            </a:r>
            <a:r>
              <a:rPr b="0" lang="en-US" sz="2557"/>
              <a:t>тілге іргелес беті, барлық төменгі жақ тістеріне қолданылады</a:t>
            </a:r>
            <a:endParaRPr sz="4057"/>
          </a:p>
          <a:p>
            <a:pPr indent="0" lvl="0" marL="0" rtl="0" algn="l">
              <a:lnSpc>
                <a:spcPct val="100000"/>
              </a:lnSpc>
              <a:spcBef>
                <a:spcPts val="0"/>
              </a:spcBef>
              <a:spcAft>
                <a:spcPts val="0"/>
              </a:spcAft>
              <a:buClr>
                <a:srgbClr val="000000"/>
              </a:buClr>
              <a:buSzPct val="100000"/>
              <a:buFont typeface="Arial"/>
              <a:buNone/>
            </a:pPr>
            <a:r>
              <a:t/>
            </a:r>
            <a:endParaRPr b="0" sz="1700"/>
          </a:p>
          <a:p>
            <a:pPr indent="0" lvl="0" marL="0" rtl="0" algn="l">
              <a:lnSpc>
                <a:spcPct val="100000"/>
              </a:lnSpc>
              <a:spcBef>
                <a:spcPts val="0"/>
              </a:spcBef>
              <a:spcAft>
                <a:spcPts val="0"/>
              </a:spcAft>
              <a:buClr>
                <a:srgbClr val="000000"/>
              </a:buClr>
              <a:buSzPct val="53125"/>
              <a:buFont typeface="Arial"/>
              <a:buNone/>
            </a:pPr>
            <a:r>
              <a:t/>
            </a:r>
            <a:endParaRPr/>
          </a:p>
          <a:p>
            <a:pPr indent="0" lvl="0" marL="0" rtl="0" algn="l">
              <a:lnSpc>
                <a:spcPct val="100000"/>
              </a:lnSpc>
              <a:spcBef>
                <a:spcPts val="0"/>
              </a:spcBef>
              <a:spcAft>
                <a:spcPts val="0"/>
              </a:spcAft>
              <a:buClr>
                <a:srgbClr val="000000"/>
              </a:buClr>
              <a:buSzPct val="45075"/>
              <a:buFont typeface="Arial"/>
              <a:buNone/>
            </a:pPr>
            <a:r>
              <a:rPr lang="en-US"/>
              <a:t>Окклюзионды </a:t>
            </a:r>
            <a:r>
              <a:rPr b="0" lang="en-US" sz="1700"/>
              <a:t>–</a:t>
            </a:r>
            <a:r>
              <a:rPr b="0" lang="en-US" sz="2271"/>
              <a:t>артқы тістердің тістеу беті екі доғаға да қолданылады және премолярлар мен молярларға қатысты</a:t>
            </a:r>
            <a:endParaRPr sz="3771"/>
          </a:p>
          <a:p>
            <a:pPr indent="0" lvl="0" marL="0" rtl="0" algn="l">
              <a:lnSpc>
                <a:spcPct val="100000"/>
              </a:lnSpc>
              <a:spcBef>
                <a:spcPts val="0"/>
              </a:spcBef>
              <a:spcAft>
                <a:spcPts val="0"/>
              </a:spcAft>
              <a:buClr>
                <a:srgbClr val="000000"/>
              </a:buClr>
              <a:buSzPct val="45075"/>
              <a:buFont typeface="Arial"/>
              <a:buNone/>
            </a:pPr>
            <a:r>
              <a:t/>
            </a:r>
            <a:endParaRPr sz="3771"/>
          </a:p>
          <a:p>
            <a:pPr indent="0" lvl="0" marL="0" rtl="0" algn="l">
              <a:lnSpc>
                <a:spcPct val="100000"/>
              </a:lnSpc>
              <a:spcBef>
                <a:spcPts val="0"/>
              </a:spcBef>
              <a:spcAft>
                <a:spcPts val="0"/>
              </a:spcAft>
              <a:buClr>
                <a:srgbClr val="000000"/>
              </a:buClr>
              <a:buSzPct val="64744"/>
              <a:buFont typeface="Arial"/>
              <a:buNone/>
            </a:pPr>
            <a:r>
              <a:rPr lang="en-US"/>
              <a:t>Кескіш </a:t>
            </a:r>
            <a:r>
              <a:rPr b="1" lang="en-US"/>
              <a:t> </a:t>
            </a:r>
            <a:r>
              <a:rPr b="0" lang="en-US" sz="1700"/>
              <a:t>– </a:t>
            </a:r>
            <a:r>
              <a:rPr b="0" lang="en-US" sz="2625"/>
              <a:t>алдыңғы тістердің тістеу жиегі, екі доғаға да қатысты және қатысты</a:t>
            </a:r>
            <a:endParaRPr b="0" sz="2625"/>
          </a:p>
          <a:p>
            <a:pPr indent="0" lvl="0" marL="0" rtl="0" algn="l">
              <a:lnSpc>
                <a:spcPct val="100000"/>
              </a:lnSpc>
              <a:spcBef>
                <a:spcPts val="0"/>
              </a:spcBef>
              <a:spcAft>
                <a:spcPts val="0"/>
              </a:spcAft>
              <a:buClr>
                <a:schemeClr val="dk1"/>
              </a:buClr>
              <a:buSzPct val="41893"/>
              <a:buFont typeface="Arial"/>
              <a:buNone/>
            </a:pPr>
            <a:r>
              <a:rPr b="0" lang="en-US" sz="2625"/>
              <a:t>азу тістер (азу тістердің жиегі емес, ұшы бар)</a:t>
            </a:r>
            <a:endParaRPr b="0" sz="2625"/>
          </a:p>
          <a:p>
            <a:pPr indent="0" lvl="0" marL="0" rtl="0" algn="l">
              <a:lnSpc>
                <a:spcPct val="100000"/>
              </a:lnSpc>
              <a:spcBef>
                <a:spcPts val="0"/>
              </a:spcBef>
              <a:spcAft>
                <a:spcPts val="0"/>
              </a:spcAft>
              <a:buClr>
                <a:srgbClr val="000000"/>
              </a:buClr>
              <a:buSzPct val="64744"/>
              <a:buFont typeface="Arial"/>
              <a:buNone/>
            </a:pPr>
            <a:r>
              <a:t/>
            </a:r>
            <a:endParaRPr b="0" sz="2625"/>
          </a:p>
          <a:p>
            <a:pPr indent="0" lvl="0" marL="0" rtl="0" algn="l">
              <a:lnSpc>
                <a:spcPct val="100000"/>
              </a:lnSpc>
              <a:spcBef>
                <a:spcPts val="0"/>
              </a:spcBef>
              <a:spcAft>
                <a:spcPts val="0"/>
              </a:spcAft>
              <a:buClr>
                <a:srgbClr val="000000"/>
              </a:buClr>
              <a:buSzPct val="45075"/>
              <a:buFont typeface="Arial"/>
              <a:buNone/>
            </a:pPr>
            <a:r>
              <a:rPr b="1" lang="en-US"/>
              <a:t>Mesial </a:t>
            </a:r>
            <a:r>
              <a:rPr b="0" lang="en-US" sz="2271"/>
              <a:t>–</a:t>
            </a:r>
            <a:r>
              <a:rPr b="0" lang="en-US" sz="2271"/>
              <a:t>әрбір доғаның ортаңғы сызығына жақын барлық тістердің тіс аралық беті</a:t>
            </a:r>
            <a:endParaRPr sz="3771"/>
          </a:p>
          <a:p>
            <a:pPr indent="0" lvl="0" marL="0" rtl="0" algn="l">
              <a:lnSpc>
                <a:spcPct val="100000"/>
              </a:lnSpc>
              <a:spcBef>
                <a:spcPts val="0"/>
              </a:spcBef>
              <a:spcAft>
                <a:spcPts val="0"/>
              </a:spcAft>
              <a:buClr>
                <a:srgbClr val="000000"/>
              </a:buClr>
              <a:buSzPct val="100000"/>
              <a:buFont typeface="Arial"/>
              <a:buNone/>
            </a:pPr>
            <a:r>
              <a:t/>
            </a:r>
            <a:endParaRPr b="0" sz="1700"/>
          </a:p>
          <a:p>
            <a:pPr indent="0" lvl="0" marL="0" rtl="0" algn="l">
              <a:lnSpc>
                <a:spcPct val="100000"/>
              </a:lnSpc>
              <a:spcBef>
                <a:spcPts val="0"/>
              </a:spcBef>
              <a:spcAft>
                <a:spcPts val="0"/>
              </a:spcAft>
              <a:buClr>
                <a:srgbClr val="000000"/>
              </a:buClr>
              <a:buSzPct val="74016"/>
              <a:buFont typeface="Arial"/>
              <a:buNone/>
            </a:pPr>
            <a:r>
              <a:rPr lang="en-US"/>
              <a:t>Дистальды –</a:t>
            </a:r>
            <a:r>
              <a:rPr b="0" lang="en-US" sz="2296"/>
              <a:t> әр доғаның ортаңғы сызығынан ең алыстағы барлық тістердің тіс аралық беті</a:t>
            </a:r>
            <a:endParaRPr b="0" sz="2296"/>
          </a:p>
        </p:txBody>
      </p:sp>
      <p:sp>
        <p:nvSpPr>
          <p:cNvPr id="693" name="Google Shape;693;p23"/>
          <p:cNvSpPr txBox="1"/>
          <p:nvPr>
            <p:ph idx="4294967295" type="sldNum"/>
          </p:nvPr>
        </p:nvSpPr>
        <p:spPr>
          <a:xfrm>
            <a:off x="142112" y="6256661"/>
            <a:ext cx="471420" cy="474335"/>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694" name="Google Shape;694;p23"/>
          <p:cNvGrpSpPr/>
          <p:nvPr/>
        </p:nvGrpSpPr>
        <p:grpSpPr>
          <a:xfrm>
            <a:off x="1149500" y="-13273"/>
            <a:ext cx="1874528" cy="1385574"/>
            <a:chOff x="1106763" y="0"/>
            <a:chExt cx="1874527" cy="1385573"/>
          </a:xfrm>
        </p:grpSpPr>
        <p:pic>
          <p:nvPicPr>
            <p:cNvPr descr="Рисунок 7" id="695" name="Google Shape;695;p23"/>
            <p:cNvPicPr preferRelativeResize="0"/>
            <p:nvPr/>
          </p:nvPicPr>
          <p:blipFill rotWithShape="1">
            <a:blip r:embed="rId3">
              <a:alphaModFix/>
            </a:blip>
            <a:srcRect b="0" l="0" r="0" t="0"/>
            <a:stretch/>
          </p:blipFill>
          <p:spPr>
            <a:xfrm>
              <a:off x="2194418" y="0"/>
              <a:ext cx="786872" cy="685812"/>
            </a:xfrm>
            <a:prstGeom prst="rect">
              <a:avLst/>
            </a:prstGeom>
            <a:noFill/>
            <a:ln>
              <a:noFill/>
            </a:ln>
          </p:spPr>
        </p:pic>
        <p:cxnSp>
          <p:nvCxnSpPr>
            <p:cNvPr id="696" name="Google Shape;696;p23"/>
            <p:cNvCxnSpPr/>
            <p:nvPr/>
          </p:nvCxnSpPr>
          <p:spPr>
            <a:xfrm>
              <a:off x="1106763" y="115572"/>
              <a:ext cx="1270001" cy="1270001"/>
            </a:xfrm>
            <a:prstGeom prst="straightConnector1">
              <a:avLst/>
            </a:prstGeom>
            <a:noFill/>
            <a:ln>
              <a:noFill/>
            </a:ln>
          </p:spPr>
        </p:cxn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4"/>
          <p:cNvSpPr txBox="1"/>
          <p:nvPr>
            <p:ph idx="4294967295" type="sldNum"/>
          </p:nvPr>
        </p:nvSpPr>
        <p:spPr>
          <a:xfrm>
            <a:off x="142112" y="6256661"/>
            <a:ext cx="471420" cy="474335"/>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702" name="Google Shape;702;p24"/>
          <p:cNvGrpSpPr/>
          <p:nvPr/>
        </p:nvGrpSpPr>
        <p:grpSpPr>
          <a:xfrm>
            <a:off x="1149500" y="-13273"/>
            <a:ext cx="1874528" cy="1385574"/>
            <a:chOff x="1106763" y="0"/>
            <a:chExt cx="1874527" cy="1385573"/>
          </a:xfrm>
        </p:grpSpPr>
        <p:pic>
          <p:nvPicPr>
            <p:cNvPr descr="Рисунок 7" id="703" name="Google Shape;703;p24"/>
            <p:cNvPicPr preferRelativeResize="0"/>
            <p:nvPr/>
          </p:nvPicPr>
          <p:blipFill rotWithShape="1">
            <a:blip r:embed="rId3">
              <a:alphaModFix/>
            </a:blip>
            <a:srcRect b="0" l="0" r="0" t="0"/>
            <a:stretch/>
          </p:blipFill>
          <p:spPr>
            <a:xfrm>
              <a:off x="2194418" y="0"/>
              <a:ext cx="786872" cy="685812"/>
            </a:xfrm>
            <a:prstGeom prst="rect">
              <a:avLst/>
            </a:prstGeom>
            <a:noFill/>
            <a:ln>
              <a:noFill/>
            </a:ln>
          </p:spPr>
        </p:pic>
        <p:cxnSp>
          <p:nvCxnSpPr>
            <p:cNvPr id="704" name="Google Shape;704;p24"/>
            <p:cNvCxnSpPr/>
            <p:nvPr/>
          </p:nvCxnSpPr>
          <p:spPr>
            <a:xfrm>
              <a:off x="1106763" y="115572"/>
              <a:ext cx="1270001" cy="1270001"/>
            </a:xfrm>
            <a:prstGeom prst="straightConnector1">
              <a:avLst/>
            </a:prstGeom>
            <a:noFill/>
            <a:ln>
              <a:noFill/>
            </a:ln>
          </p:spPr>
        </p:cxnSp>
      </p:grpSp>
      <p:pic>
        <p:nvPicPr>
          <p:cNvPr descr="Screen Shot 2021-09-14 at 13.11.59.png" id="705" name="Google Shape;705;p24"/>
          <p:cNvPicPr preferRelativeResize="0"/>
          <p:nvPr/>
        </p:nvPicPr>
        <p:blipFill rotWithShape="1">
          <a:blip r:embed="rId4">
            <a:alphaModFix/>
          </a:blip>
          <a:srcRect b="0" l="0" r="0" t="0"/>
          <a:stretch/>
        </p:blipFill>
        <p:spPr>
          <a:xfrm>
            <a:off x="618375" y="923175"/>
            <a:ext cx="8525625" cy="41125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25"/>
          <p:cNvSpPr txBox="1"/>
          <p:nvPr>
            <p:ph idx="4294967295" type="title"/>
          </p:nvPr>
        </p:nvSpPr>
        <p:spPr>
          <a:xfrm>
            <a:off x="1006099" y="1120400"/>
            <a:ext cx="7843002" cy="756403"/>
          </a:xfrm>
          <a:prstGeom prst="rect">
            <a:avLst/>
          </a:prstGeom>
          <a:noFill/>
          <a:ln>
            <a:noFill/>
          </a:ln>
        </p:spPr>
        <p:txBody>
          <a:bodyPr anchorCtr="0" anchor="b" bIns="45700" lIns="45700" spcFirstLastPara="1" rIns="45700" wrap="square" tIns="45700">
            <a:normAutofit/>
          </a:bodyPr>
          <a:lstStyle/>
          <a:p>
            <a:pPr indent="0" lvl="0" marL="0" marR="0" rtl="0" algn="l">
              <a:lnSpc>
                <a:spcPct val="90000"/>
              </a:lnSpc>
              <a:spcBef>
                <a:spcPts val="0"/>
              </a:spcBef>
              <a:spcAft>
                <a:spcPts val="0"/>
              </a:spcAft>
              <a:buClr>
                <a:srgbClr val="006666"/>
              </a:buClr>
              <a:buSzPts val="3600"/>
              <a:buFont typeface="Arial"/>
              <a:buNone/>
            </a:pPr>
            <a:r>
              <a:rPr lang="en-US" sz="3600">
                <a:solidFill>
                  <a:srgbClr val="006666"/>
                </a:solidFill>
              </a:rPr>
              <a:t>І топтық тапсырма</a:t>
            </a:r>
            <a:endParaRPr/>
          </a:p>
        </p:txBody>
      </p:sp>
      <p:sp>
        <p:nvSpPr>
          <p:cNvPr id="711" name="Google Shape;711;p25"/>
          <p:cNvSpPr txBox="1"/>
          <p:nvPr>
            <p:ph idx="4294967295" type="body"/>
          </p:nvPr>
        </p:nvSpPr>
        <p:spPr>
          <a:xfrm>
            <a:off x="838200" y="2062159"/>
            <a:ext cx="8013056" cy="3724282"/>
          </a:xfrm>
          <a:prstGeom prst="rect">
            <a:avLst/>
          </a:prstGeom>
          <a:noFill/>
          <a:ln>
            <a:noFill/>
          </a:ln>
        </p:spPr>
        <p:txBody>
          <a:bodyPr anchorCtr="0" anchor="t" bIns="45700" lIns="45700" spcFirstLastPara="1" rIns="45700" wrap="square" tIns="45700">
            <a:normAutofit/>
          </a:bodyPr>
          <a:lstStyle/>
          <a:p>
            <a:pPr indent="-160591" lvl="0" marL="260604" rtl="0" algn="l">
              <a:lnSpc>
                <a:spcPct val="100000"/>
              </a:lnSpc>
              <a:spcBef>
                <a:spcPts val="0"/>
              </a:spcBef>
              <a:spcAft>
                <a:spcPts val="0"/>
              </a:spcAft>
              <a:buClr>
                <a:srgbClr val="003366"/>
              </a:buClr>
              <a:buSzPts val="1575"/>
              <a:buFont typeface="Arial"/>
              <a:buNone/>
            </a:pPr>
            <a:r>
              <a:t/>
            </a:r>
            <a:endParaRPr b="0" sz="2100">
              <a:solidFill>
                <a:srgbClr val="003366"/>
              </a:solidFill>
            </a:endParaRPr>
          </a:p>
          <a:p>
            <a:pPr indent="-260604" lvl="0" marL="260604" rtl="0" algn="l">
              <a:lnSpc>
                <a:spcPct val="100000"/>
              </a:lnSpc>
              <a:spcBef>
                <a:spcPts val="400"/>
              </a:spcBef>
              <a:spcAft>
                <a:spcPts val="0"/>
              </a:spcAft>
              <a:buClr>
                <a:srgbClr val="003366"/>
              </a:buClr>
              <a:buSzPts val="2100"/>
              <a:buFont typeface="Arial"/>
              <a:buNone/>
            </a:pPr>
            <a:r>
              <a:rPr b="0" lang="en-US" sz="2100">
                <a:solidFill>
                  <a:srgbClr val="003366"/>
                </a:solidFill>
              </a:rPr>
              <a:t>1 Қандай анатомиялық жазықтық көзге көрінбейді – сагитальдық, фронтальды немесе көлденең </a:t>
            </a:r>
            <a:endParaRPr b="0" sz="2100">
              <a:solidFill>
                <a:srgbClr val="003366"/>
              </a:solidFill>
            </a:endParaRPr>
          </a:p>
          <a:p>
            <a:pPr indent="-260604" lvl="0" marL="260604" rtl="0" algn="l">
              <a:lnSpc>
                <a:spcPct val="100000"/>
              </a:lnSpc>
              <a:spcBef>
                <a:spcPts val="400"/>
              </a:spcBef>
              <a:spcAft>
                <a:spcPts val="0"/>
              </a:spcAft>
              <a:buClr>
                <a:schemeClr val="dk1"/>
              </a:buClr>
              <a:buSzPts val="1100"/>
              <a:buFont typeface="Arial"/>
              <a:buNone/>
            </a:pPr>
            <a:r>
              <a:rPr b="0" lang="en-US" sz="2100">
                <a:solidFill>
                  <a:srgbClr val="003366"/>
                </a:solidFill>
              </a:rPr>
              <a:t>а) ми, тіл</a:t>
            </a:r>
            <a:endParaRPr b="0" sz="2100">
              <a:solidFill>
                <a:srgbClr val="003366"/>
              </a:solidFill>
            </a:endParaRPr>
          </a:p>
          <a:p>
            <a:pPr indent="-260604" lvl="0" marL="260604" rtl="0" algn="l">
              <a:lnSpc>
                <a:spcPct val="100000"/>
              </a:lnSpc>
              <a:spcBef>
                <a:spcPts val="400"/>
              </a:spcBef>
              <a:spcAft>
                <a:spcPts val="0"/>
              </a:spcAft>
              <a:buClr>
                <a:schemeClr val="dk1"/>
              </a:buClr>
              <a:buSzPts val="1100"/>
              <a:buFont typeface="Arial"/>
              <a:buNone/>
            </a:pPr>
            <a:r>
              <a:rPr b="0" lang="en-US" sz="2100">
                <a:solidFill>
                  <a:srgbClr val="003366"/>
                </a:solidFill>
              </a:rPr>
              <a:t>ә) екі көз</a:t>
            </a:r>
            <a:endParaRPr b="0" sz="2100">
              <a:solidFill>
                <a:srgbClr val="003366"/>
              </a:solidFill>
            </a:endParaRPr>
          </a:p>
          <a:p>
            <a:pPr indent="-260604" lvl="0" marL="260604" rtl="0" algn="l">
              <a:lnSpc>
                <a:spcPct val="100000"/>
              </a:lnSpc>
              <a:spcBef>
                <a:spcPts val="400"/>
              </a:spcBef>
              <a:spcAft>
                <a:spcPts val="0"/>
              </a:spcAft>
              <a:buClr>
                <a:schemeClr val="dk1"/>
              </a:buClr>
              <a:buSzPts val="1100"/>
              <a:buFont typeface="Arial"/>
              <a:buNone/>
            </a:pPr>
            <a:r>
              <a:rPr b="0" lang="en-US" sz="2100">
                <a:solidFill>
                  <a:srgbClr val="003366"/>
                </a:solidFill>
              </a:rPr>
              <a:t>(c) гипогастрий және бөксе аймақтары</a:t>
            </a:r>
            <a:endParaRPr b="0" sz="2100">
              <a:solidFill>
                <a:srgbClr val="003366"/>
              </a:solidFill>
            </a:endParaRPr>
          </a:p>
          <a:p>
            <a:pPr indent="-260604" lvl="0" marL="260604" rtl="0" algn="l">
              <a:lnSpc>
                <a:spcPct val="100000"/>
              </a:lnSpc>
              <a:spcBef>
                <a:spcPts val="400"/>
              </a:spcBef>
              <a:spcAft>
                <a:spcPts val="0"/>
              </a:spcAft>
              <a:buClr>
                <a:schemeClr val="dk1"/>
              </a:buClr>
              <a:buSzPts val="1100"/>
              <a:buFont typeface="Arial"/>
              <a:buNone/>
            </a:pPr>
            <a:r>
              <a:rPr b="0" lang="en-US" sz="2100">
                <a:solidFill>
                  <a:srgbClr val="003366"/>
                </a:solidFill>
              </a:rPr>
              <a:t>г) екі бүйрек</a:t>
            </a:r>
            <a:endParaRPr b="0" sz="2100">
              <a:solidFill>
                <a:srgbClr val="003366"/>
              </a:solidFill>
            </a:endParaRPr>
          </a:p>
          <a:p>
            <a:pPr indent="-260604" lvl="0" marL="260604" rtl="0" algn="l">
              <a:lnSpc>
                <a:spcPct val="100000"/>
              </a:lnSpc>
              <a:spcBef>
                <a:spcPts val="400"/>
              </a:spcBef>
              <a:spcAft>
                <a:spcPts val="0"/>
              </a:spcAft>
              <a:buClr>
                <a:schemeClr val="dk1"/>
              </a:buClr>
              <a:buSzPts val="1100"/>
              <a:buFont typeface="Arial"/>
              <a:buNone/>
            </a:pPr>
            <a:r>
              <a:rPr b="0" lang="en-US" sz="2100">
                <a:solidFill>
                  <a:srgbClr val="003366"/>
                </a:solidFill>
              </a:rPr>
              <a:t>е) төс сүйегі , омыртқа бағанасы </a:t>
            </a:r>
            <a:endParaRPr b="0" sz="2100">
              <a:solidFill>
                <a:srgbClr val="003366"/>
              </a:solidFill>
            </a:endParaRPr>
          </a:p>
          <a:p>
            <a:pPr indent="-260604" lvl="0" marL="260604" rtl="0" algn="l">
              <a:lnSpc>
                <a:spcPct val="100000"/>
              </a:lnSpc>
              <a:spcBef>
                <a:spcPts val="400"/>
              </a:spcBef>
              <a:spcAft>
                <a:spcPts val="0"/>
              </a:spcAft>
              <a:buClr>
                <a:schemeClr val="dk1"/>
              </a:buClr>
              <a:buSzPts val="1100"/>
              <a:buFont typeface="Arial"/>
              <a:buNone/>
            </a:pPr>
            <a:r>
              <a:rPr b="0" lang="en-US" sz="2100">
                <a:solidFill>
                  <a:srgbClr val="003366"/>
                </a:solidFill>
              </a:rPr>
              <a:t>(f) жүрек пен жатырдың екеуі де.</a:t>
            </a:r>
            <a:endParaRPr b="0" sz="2100">
              <a:solidFill>
                <a:srgbClr val="003366"/>
              </a:solidFill>
            </a:endParaRPr>
          </a:p>
          <a:p>
            <a:pPr indent="-260604" lvl="0" marL="260604" rtl="0" algn="l">
              <a:lnSpc>
                <a:spcPct val="100000"/>
              </a:lnSpc>
              <a:spcBef>
                <a:spcPts val="400"/>
              </a:spcBef>
              <a:spcAft>
                <a:spcPts val="0"/>
              </a:spcAft>
              <a:buClr>
                <a:srgbClr val="003366"/>
              </a:buClr>
              <a:buSzPts val="2100"/>
              <a:buFont typeface="Arial"/>
              <a:buNone/>
            </a:pPr>
            <a:r>
              <a:t/>
            </a:r>
            <a:endParaRPr b="0" sz="2100">
              <a:solidFill>
                <a:srgbClr val="003366"/>
              </a:solidFill>
            </a:endParaRPr>
          </a:p>
        </p:txBody>
      </p:sp>
      <p:sp>
        <p:nvSpPr>
          <p:cNvPr id="712" name="Google Shape;712;p25"/>
          <p:cNvSpPr txBox="1"/>
          <p:nvPr>
            <p:ph idx="4294967295" type="sldNum"/>
          </p:nvPr>
        </p:nvSpPr>
        <p:spPr>
          <a:xfrm>
            <a:off x="142112" y="6256661"/>
            <a:ext cx="471420" cy="474335"/>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713" name="Google Shape;713;p25"/>
          <p:cNvGrpSpPr/>
          <p:nvPr/>
        </p:nvGrpSpPr>
        <p:grpSpPr>
          <a:xfrm>
            <a:off x="1149500" y="-13273"/>
            <a:ext cx="1874528" cy="1385574"/>
            <a:chOff x="1106763" y="0"/>
            <a:chExt cx="1874527" cy="1385573"/>
          </a:xfrm>
        </p:grpSpPr>
        <p:pic>
          <p:nvPicPr>
            <p:cNvPr descr="Рисунок 7" id="714" name="Google Shape;714;p25"/>
            <p:cNvPicPr preferRelativeResize="0"/>
            <p:nvPr/>
          </p:nvPicPr>
          <p:blipFill rotWithShape="1">
            <a:blip r:embed="rId3">
              <a:alphaModFix/>
            </a:blip>
            <a:srcRect b="0" l="0" r="0" t="0"/>
            <a:stretch/>
          </p:blipFill>
          <p:spPr>
            <a:xfrm>
              <a:off x="2194418" y="0"/>
              <a:ext cx="786872" cy="685812"/>
            </a:xfrm>
            <a:prstGeom prst="rect">
              <a:avLst/>
            </a:prstGeom>
            <a:noFill/>
            <a:ln>
              <a:noFill/>
            </a:ln>
          </p:spPr>
        </p:pic>
        <p:cxnSp>
          <p:nvCxnSpPr>
            <p:cNvPr id="715" name="Google Shape;715;p25"/>
            <p:cNvCxnSpPr/>
            <p:nvPr/>
          </p:nvCxnSpPr>
          <p:spPr>
            <a:xfrm>
              <a:off x="1106763" y="115572"/>
              <a:ext cx="1270001" cy="1270001"/>
            </a:xfrm>
            <a:prstGeom prst="straightConnector1">
              <a:avLst/>
            </a:prstGeom>
            <a:noFill/>
            <a:ln>
              <a:noFill/>
            </a:ln>
          </p:spPr>
        </p:cxn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26"/>
          <p:cNvSpPr txBox="1"/>
          <p:nvPr>
            <p:ph idx="4294967295" type="title"/>
          </p:nvPr>
        </p:nvSpPr>
        <p:spPr>
          <a:xfrm>
            <a:off x="1006099" y="1120400"/>
            <a:ext cx="7843002" cy="756403"/>
          </a:xfrm>
          <a:prstGeom prst="rect">
            <a:avLst/>
          </a:prstGeom>
          <a:noFill/>
          <a:ln>
            <a:noFill/>
          </a:ln>
        </p:spPr>
        <p:txBody>
          <a:bodyPr anchorCtr="0" anchor="b" bIns="45700" lIns="45700" spcFirstLastPara="1" rIns="45700" wrap="square" tIns="45700">
            <a:normAutofit/>
          </a:bodyPr>
          <a:lstStyle/>
          <a:p>
            <a:pPr indent="0" lvl="0" marL="0" marR="0" rtl="0" algn="l">
              <a:lnSpc>
                <a:spcPct val="90000"/>
              </a:lnSpc>
              <a:spcBef>
                <a:spcPts val="0"/>
              </a:spcBef>
              <a:spcAft>
                <a:spcPts val="0"/>
              </a:spcAft>
              <a:buClr>
                <a:srgbClr val="006666"/>
              </a:buClr>
              <a:buSzPts val="3600"/>
              <a:buFont typeface="Arial"/>
              <a:buNone/>
            </a:pPr>
            <a:r>
              <a:rPr lang="en-US" sz="3600">
                <a:solidFill>
                  <a:srgbClr val="006666"/>
                </a:solidFill>
              </a:rPr>
              <a:t>ІІ топ тапсырмасы</a:t>
            </a:r>
            <a:endParaRPr/>
          </a:p>
        </p:txBody>
      </p:sp>
      <p:sp>
        <p:nvSpPr>
          <p:cNvPr id="721" name="Google Shape;721;p26"/>
          <p:cNvSpPr txBox="1"/>
          <p:nvPr>
            <p:ph idx="4294967295" type="body"/>
          </p:nvPr>
        </p:nvSpPr>
        <p:spPr>
          <a:xfrm>
            <a:off x="838200" y="2062159"/>
            <a:ext cx="7693025" cy="3724282"/>
          </a:xfrm>
          <a:prstGeom prst="rect">
            <a:avLst/>
          </a:prstGeom>
          <a:noFill/>
          <a:ln>
            <a:noFill/>
          </a:ln>
        </p:spPr>
        <p:txBody>
          <a:bodyPr anchorCtr="0" anchor="t" bIns="45700" lIns="45700" spcFirstLastPara="1" rIns="45700" wrap="square" tIns="45700">
            <a:normAutofit/>
          </a:bodyPr>
          <a:lstStyle/>
          <a:p>
            <a:pPr indent="-209550" lvl="0" marL="342900" rtl="0" algn="l">
              <a:lnSpc>
                <a:spcPct val="100000"/>
              </a:lnSpc>
              <a:spcBef>
                <a:spcPts val="0"/>
              </a:spcBef>
              <a:spcAft>
                <a:spcPts val="0"/>
              </a:spcAft>
              <a:buClr>
                <a:srgbClr val="003366"/>
              </a:buClr>
              <a:buSzPts val="2100"/>
              <a:buFont typeface="Arial"/>
              <a:buNone/>
            </a:pPr>
            <a:r>
              <a:t/>
            </a:r>
            <a:endParaRPr b="0" sz="2800">
              <a:solidFill>
                <a:srgbClr val="003366"/>
              </a:solidFill>
            </a:endParaRPr>
          </a:p>
          <a:p>
            <a:pPr indent="-342900" lvl="0" marL="342900" rtl="0" algn="just">
              <a:lnSpc>
                <a:spcPct val="100000"/>
              </a:lnSpc>
              <a:spcBef>
                <a:spcPts val="600"/>
              </a:spcBef>
              <a:spcAft>
                <a:spcPts val="0"/>
              </a:spcAft>
              <a:buClr>
                <a:srgbClr val="003366"/>
              </a:buClr>
              <a:buSzPts val="2800"/>
              <a:buFont typeface="Arial"/>
              <a:buNone/>
            </a:pPr>
            <a:r>
              <a:rPr b="0" lang="en-US" sz="2800">
                <a:solidFill>
                  <a:srgbClr val="003366"/>
                </a:solidFill>
              </a:rPr>
              <a:t>   </a:t>
            </a:r>
            <a:r>
              <a:rPr b="0" lang="en-US" sz="2800">
                <a:solidFill>
                  <a:srgbClr val="003366"/>
                </a:solidFill>
              </a:rPr>
              <a:t>Қабырғаларға қатысты келесі орындардың әрқайсысында болатын бір құрылымды немесе анатомиялық белгіні атаңыз: медиальды, бүйірлік, жоғарғы, төменгі, терең, беткей, артқы және алдыңғы. Бір мысалды екі рет қолданбауға тырысыңыз.</a:t>
            </a:r>
            <a:endParaRPr/>
          </a:p>
        </p:txBody>
      </p:sp>
      <p:sp>
        <p:nvSpPr>
          <p:cNvPr id="722" name="Google Shape;722;p26"/>
          <p:cNvSpPr txBox="1"/>
          <p:nvPr>
            <p:ph idx="4294967295" type="sldNum"/>
          </p:nvPr>
        </p:nvSpPr>
        <p:spPr>
          <a:xfrm>
            <a:off x="142112" y="6256661"/>
            <a:ext cx="471420" cy="474335"/>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723" name="Google Shape;723;p26"/>
          <p:cNvGrpSpPr/>
          <p:nvPr/>
        </p:nvGrpSpPr>
        <p:grpSpPr>
          <a:xfrm>
            <a:off x="1149500" y="-13273"/>
            <a:ext cx="1874528" cy="1385574"/>
            <a:chOff x="1106763" y="0"/>
            <a:chExt cx="1874527" cy="1385573"/>
          </a:xfrm>
        </p:grpSpPr>
        <p:pic>
          <p:nvPicPr>
            <p:cNvPr descr="Рисунок 7" id="724" name="Google Shape;724;p26"/>
            <p:cNvPicPr preferRelativeResize="0"/>
            <p:nvPr/>
          </p:nvPicPr>
          <p:blipFill rotWithShape="1">
            <a:blip r:embed="rId3">
              <a:alphaModFix/>
            </a:blip>
            <a:srcRect b="0" l="0" r="0" t="0"/>
            <a:stretch/>
          </p:blipFill>
          <p:spPr>
            <a:xfrm>
              <a:off x="2194418" y="0"/>
              <a:ext cx="786872" cy="685812"/>
            </a:xfrm>
            <a:prstGeom prst="rect">
              <a:avLst/>
            </a:prstGeom>
            <a:noFill/>
            <a:ln>
              <a:noFill/>
            </a:ln>
          </p:spPr>
        </p:pic>
        <p:cxnSp>
          <p:nvCxnSpPr>
            <p:cNvPr id="725" name="Google Shape;725;p26"/>
            <p:cNvCxnSpPr/>
            <p:nvPr/>
          </p:nvCxnSpPr>
          <p:spPr>
            <a:xfrm>
              <a:off x="1106763" y="115572"/>
              <a:ext cx="1270001" cy="1270001"/>
            </a:xfrm>
            <a:prstGeom prst="straightConnector1">
              <a:avLst/>
            </a:prstGeom>
            <a:noFill/>
            <a:ln>
              <a:noFill/>
            </a:ln>
          </p:spPr>
        </p:cxn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27"/>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731" name="Google Shape;731;p27"/>
          <p:cNvSpPr txBox="1"/>
          <p:nvPr>
            <p:ph idx="4294967295" type="title"/>
          </p:nvPr>
        </p:nvSpPr>
        <p:spPr>
          <a:xfrm>
            <a:off x="457200" y="76198"/>
            <a:ext cx="8229600"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Дене аймақтары</a:t>
            </a:r>
            <a:endParaRPr/>
          </a:p>
        </p:txBody>
      </p:sp>
      <p:sp>
        <p:nvSpPr>
          <p:cNvPr id="732" name="Google Shape;732;p27"/>
          <p:cNvSpPr txBox="1"/>
          <p:nvPr>
            <p:ph idx="4294967295" type="body"/>
          </p:nvPr>
        </p:nvSpPr>
        <p:spPr>
          <a:xfrm>
            <a:off x="228599" y="1066800"/>
            <a:ext cx="8361365" cy="5189538"/>
          </a:xfrm>
          <a:prstGeom prst="rect">
            <a:avLst/>
          </a:prstGeom>
          <a:noFill/>
          <a:ln>
            <a:noFill/>
          </a:ln>
        </p:spPr>
        <p:txBody>
          <a:bodyPr anchorCtr="0" anchor="t" bIns="45700" lIns="45700" spcFirstLastPara="1" rIns="45700" wrap="square" tIns="45700">
            <a:normAutofit lnSpcReduction="20000"/>
          </a:bodyPr>
          <a:lstStyle/>
          <a:p>
            <a:pPr indent="-342900" lvl="0" marL="342900" rtl="0" algn="l">
              <a:lnSpc>
                <a:spcPct val="100000"/>
              </a:lnSpc>
              <a:spcBef>
                <a:spcPts val="0"/>
              </a:spcBef>
              <a:spcAft>
                <a:spcPts val="0"/>
              </a:spcAft>
              <a:buClr>
                <a:srgbClr val="000000"/>
              </a:buClr>
              <a:buSzPts val="2800"/>
              <a:buFont typeface="Arial"/>
              <a:buChar char="•"/>
            </a:pPr>
            <a:r>
              <a:rPr lang="en-US" sz="2800"/>
              <a:t>Аксиальды аймақ</a:t>
            </a:r>
            <a:r>
              <a:rPr lang="en-US" sz="2800"/>
              <a:t>= </a:t>
            </a:r>
            <a:r>
              <a:rPr b="0" lang="en-US"/>
              <a:t>бас</a:t>
            </a:r>
            <a:r>
              <a:rPr b="0" lang="en-US"/>
              <a:t>, мойыннан жоғары</a:t>
            </a:r>
            <a:endParaRPr b="0"/>
          </a:p>
          <a:p>
            <a:pPr indent="-285750" lvl="1" marL="742950" rtl="0" algn="l">
              <a:lnSpc>
                <a:spcPct val="100000"/>
              </a:lnSpc>
              <a:spcBef>
                <a:spcPts val="0"/>
              </a:spcBef>
              <a:spcAft>
                <a:spcPts val="0"/>
              </a:spcAft>
              <a:buClr>
                <a:srgbClr val="000000"/>
              </a:buClr>
              <a:buSzPts val="2400"/>
              <a:buFont typeface="Arial"/>
              <a:buChar char="–"/>
            </a:pPr>
            <a:r>
              <a:rPr lang="en-US" sz="2400"/>
              <a:t>кеуде аймағы</a:t>
            </a:r>
            <a:r>
              <a:rPr lang="en-US" sz="2400"/>
              <a:t> =диафрагмадан жоғары </a:t>
            </a:r>
            <a:endParaRPr b="0"/>
          </a:p>
          <a:p>
            <a:pPr indent="-285750" lvl="1" marL="742950" rtl="0" algn="l">
              <a:lnSpc>
                <a:spcPct val="100000"/>
              </a:lnSpc>
              <a:spcBef>
                <a:spcPts val="0"/>
              </a:spcBef>
              <a:spcAft>
                <a:spcPts val="0"/>
              </a:spcAft>
              <a:buClr>
                <a:srgbClr val="000000"/>
              </a:buClr>
              <a:buSzPts val="2400"/>
              <a:buFont typeface="Arial"/>
              <a:buChar char="–"/>
            </a:pPr>
            <a:r>
              <a:rPr lang="en-US" sz="2400"/>
              <a:t>абдоминальды аймақ </a:t>
            </a:r>
            <a:r>
              <a:rPr lang="en-US" sz="2400"/>
              <a:t> = </a:t>
            </a:r>
            <a:r>
              <a:rPr b="0" lang="en-US"/>
              <a:t>диафрагмадан төмен</a:t>
            </a:r>
            <a:endParaRPr b="0"/>
          </a:p>
          <a:p>
            <a:pPr indent="-228600" lvl="2" marL="1143000" rtl="0" algn="l">
              <a:lnSpc>
                <a:spcPct val="100000"/>
              </a:lnSpc>
              <a:spcBef>
                <a:spcPts val="0"/>
              </a:spcBef>
              <a:spcAft>
                <a:spcPts val="0"/>
              </a:spcAft>
              <a:buClr>
                <a:srgbClr val="000000"/>
              </a:buClr>
              <a:buSzPts val="2000"/>
              <a:buFont typeface="Arial"/>
              <a:buChar char="•"/>
            </a:pPr>
            <a:r>
              <a:rPr lang="en-US" sz="2000"/>
              <a:t>4 квадрантқа бөлінеді</a:t>
            </a:r>
            <a:endParaRPr/>
          </a:p>
          <a:p>
            <a:pPr indent="-228600" lvl="2" marL="1143000" rtl="0" algn="l">
              <a:lnSpc>
                <a:spcPct val="100000"/>
              </a:lnSpc>
              <a:spcBef>
                <a:spcPts val="0"/>
              </a:spcBef>
              <a:spcAft>
                <a:spcPts val="0"/>
              </a:spcAft>
              <a:buClr>
                <a:srgbClr val="000000"/>
              </a:buClr>
              <a:buSzPts val="2000"/>
              <a:buFont typeface="Arial"/>
              <a:buChar char="•"/>
            </a:pPr>
            <a:r>
              <a:rPr lang="en-US" sz="2000"/>
              <a:t> tic-tac-toe торы бойынша 9 бөлікке бөлінеді</a:t>
            </a:r>
            <a:endParaRPr/>
          </a:p>
          <a:p>
            <a:pPr indent="-101600" lvl="2" marL="1143000" rtl="0" algn="l">
              <a:lnSpc>
                <a:spcPct val="100000"/>
              </a:lnSpc>
              <a:spcBef>
                <a:spcPts val="0"/>
              </a:spcBef>
              <a:spcAft>
                <a:spcPts val="0"/>
              </a:spcAft>
              <a:buClr>
                <a:srgbClr val="000000"/>
              </a:buClr>
              <a:buSzPts val="2000"/>
              <a:buFont typeface="Arial"/>
              <a:buNone/>
            </a:pPr>
            <a:r>
              <a:t/>
            </a:r>
            <a:endParaRPr sz="2000"/>
          </a:p>
          <a:p>
            <a:pPr indent="-342900" lvl="0" marL="342900" rtl="0" algn="l">
              <a:lnSpc>
                <a:spcPct val="100000"/>
              </a:lnSpc>
              <a:spcBef>
                <a:spcPts val="600"/>
              </a:spcBef>
              <a:spcAft>
                <a:spcPts val="0"/>
              </a:spcAft>
              <a:buClr>
                <a:srgbClr val="000000"/>
              </a:buClr>
              <a:buSzPts val="2800"/>
              <a:buFont typeface="Arial"/>
              <a:buChar char="•"/>
            </a:pPr>
            <a:r>
              <a:rPr lang="en-US" sz="2800"/>
              <a:t>Аппендикулярлы аймақ </a:t>
            </a:r>
            <a:r>
              <a:rPr lang="en-US" sz="2800"/>
              <a:t>= </a:t>
            </a:r>
            <a:r>
              <a:rPr b="0" lang="en-US"/>
              <a:t>жоғарғы</a:t>
            </a:r>
            <a:r>
              <a:rPr b="0" lang="en-US"/>
              <a:t> &amp; төменгі </a:t>
            </a:r>
            <a:endParaRPr b="0"/>
          </a:p>
          <a:p>
            <a:pPr indent="-285750" lvl="1" marL="742950" rtl="0" algn="l">
              <a:lnSpc>
                <a:spcPct val="100000"/>
              </a:lnSpc>
              <a:spcBef>
                <a:spcPts val="0"/>
              </a:spcBef>
              <a:spcAft>
                <a:spcPts val="0"/>
              </a:spcAft>
              <a:buClr>
                <a:srgbClr val="000000"/>
              </a:buClr>
              <a:buSzPts val="2400"/>
              <a:buFont typeface="Arial"/>
              <a:buChar char="–"/>
            </a:pPr>
            <a:r>
              <a:rPr lang="en-US" sz="2400"/>
              <a:t>жоғарғы қол аймағы</a:t>
            </a:r>
            <a:endParaRPr/>
          </a:p>
          <a:p>
            <a:pPr indent="-228600" lvl="2" marL="1143000" rtl="0" algn="l">
              <a:lnSpc>
                <a:spcPct val="100000"/>
              </a:lnSpc>
              <a:spcBef>
                <a:spcPts val="0"/>
              </a:spcBef>
              <a:spcAft>
                <a:spcPts val="0"/>
              </a:spcAft>
              <a:buClr>
                <a:srgbClr val="000000"/>
              </a:buClr>
              <a:buSzPts val="2000"/>
              <a:buFont typeface="Arial"/>
              <a:buChar char="•"/>
            </a:pPr>
            <a:r>
              <a:rPr lang="en-US" sz="2000"/>
              <a:t>қол (иық аймағы), иық (антебрахиальды аймақ), білек (білек аймағы), қол (қол аймағы), саусақтар </a:t>
            </a:r>
            <a:endParaRPr/>
          </a:p>
          <a:p>
            <a:pPr indent="-285750" lvl="1" marL="742950" rtl="0" algn="l">
              <a:lnSpc>
                <a:spcPct val="100000"/>
              </a:lnSpc>
              <a:spcBef>
                <a:spcPts val="0"/>
              </a:spcBef>
              <a:spcAft>
                <a:spcPts val="0"/>
              </a:spcAft>
              <a:buClr>
                <a:srgbClr val="000000"/>
              </a:buClr>
              <a:buSzPts val="2400"/>
              <a:buFont typeface="Arial"/>
              <a:buChar char="–"/>
            </a:pPr>
            <a:r>
              <a:rPr lang="en-US" sz="2400"/>
              <a:t>төменгі аяқ аймағы</a:t>
            </a:r>
            <a:endParaRPr/>
          </a:p>
          <a:p>
            <a:pPr indent="-228600" lvl="2" marL="1143000" rtl="0" algn="l">
              <a:lnSpc>
                <a:spcPct val="100000"/>
              </a:lnSpc>
              <a:spcBef>
                <a:spcPts val="0"/>
              </a:spcBef>
              <a:spcAft>
                <a:spcPts val="0"/>
              </a:spcAft>
              <a:buSzPts val="2000"/>
              <a:buChar char="•"/>
            </a:pPr>
            <a:r>
              <a:rPr lang="en-US" sz="2000"/>
              <a:t>жамбас-сан  (феморальды аймақ), балтыр (қырлы аймақ),</a:t>
            </a:r>
            <a:endParaRPr sz="2000"/>
          </a:p>
          <a:p>
            <a:pPr indent="0" lvl="0" marL="0" rtl="0" algn="l">
              <a:lnSpc>
                <a:spcPct val="100000"/>
              </a:lnSpc>
              <a:spcBef>
                <a:spcPts val="0"/>
              </a:spcBef>
              <a:spcAft>
                <a:spcPts val="0"/>
              </a:spcAft>
              <a:buNone/>
            </a:pPr>
            <a:r>
              <a:rPr lang="en-US" sz="2000"/>
              <a:t>тобық (тарсальды аймақ), аяқ (педаль аймағы), саусақтар </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28"/>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738" name="Google Shape;738;p28"/>
          <p:cNvSpPr txBox="1"/>
          <p:nvPr>
            <p:ph idx="4294967295" type="title"/>
          </p:nvPr>
        </p:nvSpPr>
        <p:spPr>
          <a:xfrm>
            <a:off x="457200" y="274637"/>
            <a:ext cx="8229600" cy="1143001"/>
          </a:xfrm>
          <a:prstGeom prst="rect">
            <a:avLst/>
          </a:prstGeom>
          <a:noFill/>
          <a:ln>
            <a:noFill/>
          </a:ln>
        </p:spPr>
        <p:txBody>
          <a:bodyPr anchorCtr="0" anchor="ctr" bIns="45700" lIns="45700" spcFirstLastPara="1" rIns="45700" wrap="square" tIns="45700">
            <a:normAutofit fontScale="90000"/>
          </a:bodyPr>
          <a:lstStyle/>
          <a:p>
            <a:pPr indent="0" lvl="0" marL="0" marR="0" rtl="0" algn="ctr">
              <a:lnSpc>
                <a:spcPct val="100000"/>
              </a:lnSpc>
              <a:spcBef>
                <a:spcPts val="0"/>
              </a:spcBef>
              <a:spcAft>
                <a:spcPts val="0"/>
              </a:spcAft>
              <a:buClr>
                <a:srgbClr val="000000"/>
              </a:buClr>
              <a:buSzPct val="100000"/>
              <a:buFont typeface="Arial"/>
              <a:buNone/>
            </a:pPr>
            <a:r>
              <a:rPr lang="en-US" sz="3800"/>
              <a:t>Іштің 4 квадранттары  мен аймақтары</a:t>
            </a:r>
            <a:endParaRPr/>
          </a:p>
        </p:txBody>
      </p:sp>
      <p:pic>
        <p:nvPicPr>
          <p:cNvPr descr="image.png" id="739" name="Google Shape;739;p28"/>
          <p:cNvPicPr preferRelativeResize="0"/>
          <p:nvPr/>
        </p:nvPicPr>
        <p:blipFill rotWithShape="1">
          <a:blip r:embed="rId3">
            <a:alphaModFix/>
          </a:blip>
          <a:srcRect b="0" l="0" r="0" t="0"/>
          <a:stretch/>
        </p:blipFill>
        <p:spPr>
          <a:xfrm>
            <a:off x="1050925" y="1606550"/>
            <a:ext cx="2905125" cy="247650"/>
          </a:xfrm>
          <a:prstGeom prst="rect">
            <a:avLst/>
          </a:prstGeom>
          <a:noFill/>
          <a:ln>
            <a:noFill/>
          </a:ln>
        </p:spPr>
      </p:pic>
      <p:pic>
        <p:nvPicPr>
          <p:cNvPr descr="image.png" id="740" name="Google Shape;740;p28"/>
          <p:cNvPicPr preferRelativeResize="0"/>
          <p:nvPr/>
        </p:nvPicPr>
        <p:blipFill rotWithShape="1">
          <a:blip r:embed="rId4">
            <a:alphaModFix/>
          </a:blip>
          <a:srcRect b="0" l="0" r="0" t="0"/>
          <a:stretch/>
        </p:blipFill>
        <p:spPr>
          <a:xfrm>
            <a:off x="5416550" y="1606550"/>
            <a:ext cx="2905125" cy="247650"/>
          </a:xfrm>
          <a:prstGeom prst="rect">
            <a:avLst/>
          </a:prstGeom>
          <a:noFill/>
          <a:ln>
            <a:noFill/>
          </a:ln>
        </p:spPr>
      </p:pic>
      <p:pic>
        <p:nvPicPr>
          <p:cNvPr descr="image.png" id="741" name="Google Shape;741;p28"/>
          <p:cNvPicPr preferRelativeResize="0"/>
          <p:nvPr/>
        </p:nvPicPr>
        <p:blipFill rotWithShape="1">
          <a:blip r:embed="rId5">
            <a:alphaModFix/>
          </a:blip>
          <a:srcRect b="0" l="0" r="0" t="0"/>
          <a:stretch/>
        </p:blipFill>
        <p:spPr>
          <a:xfrm>
            <a:off x="0" y="5949950"/>
            <a:ext cx="2905125" cy="247650"/>
          </a:xfrm>
          <a:prstGeom prst="rect">
            <a:avLst/>
          </a:prstGeom>
          <a:noFill/>
          <a:ln>
            <a:noFill/>
          </a:ln>
        </p:spPr>
      </p:pic>
      <p:sp>
        <p:nvSpPr>
          <p:cNvPr id="742" name="Google Shape;742;p28"/>
          <p:cNvSpPr txBox="1"/>
          <p:nvPr/>
        </p:nvSpPr>
        <p:spPr>
          <a:xfrm>
            <a:off x="3608387" y="6210300"/>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A.6</a:t>
            </a:r>
            <a:endParaRPr/>
          </a:p>
        </p:txBody>
      </p:sp>
      <p:pic>
        <p:nvPicPr>
          <p:cNvPr descr="sal25693_A_06ac" id="743" name="Google Shape;743;p28"/>
          <p:cNvPicPr preferRelativeResize="0"/>
          <p:nvPr/>
        </p:nvPicPr>
        <p:blipFill rotWithShape="1">
          <a:blip r:embed="rId6">
            <a:alphaModFix/>
          </a:blip>
          <a:srcRect b="0" l="0" r="0" t="0"/>
          <a:stretch/>
        </p:blipFill>
        <p:spPr>
          <a:xfrm>
            <a:off x="139700" y="1768475"/>
            <a:ext cx="8661400" cy="4029075"/>
          </a:xfrm>
          <a:prstGeom prst="rect">
            <a:avLst/>
          </a:prstGeom>
          <a:noFill/>
          <a:ln>
            <a:noFill/>
          </a:ln>
        </p:spPr>
      </p:pic>
      <p:sp>
        <p:nvSpPr>
          <p:cNvPr id="744" name="Google Shape;744;p28"/>
          <p:cNvSpPr txBox="1"/>
          <p:nvPr/>
        </p:nvSpPr>
        <p:spPr>
          <a:xfrm>
            <a:off x="3120169" y="2035175"/>
            <a:ext cx="647825" cy="1355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Quadrants</a:t>
            </a:r>
            <a:endParaRPr/>
          </a:p>
        </p:txBody>
      </p:sp>
      <p:sp>
        <p:nvSpPr>
          <p:cNvPr id="745" name="Google Shape;745;p28"/>
          <p:cNvSpPr txBox="1"/>
          <p:nvPr/>
        </p:nvSpPr>
        <p:spPr>
          <a:xfrm>
            <a:off x="185917" y="5867400"/>
            <a:ext cx="167916" cy="1355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a:t>
            </a:r>
            <a:endParaRPr/>
          </a:p>
        </p:txBody>
      </p:sp>
      <p:sp>
        <p:nvSpPr>
          <p:cNvPr id="746" name="Google Shape;746;p28"/>
          <p:cNvSpPr txBox="1"/>
          <p:nvPr/>
        </p:nvSpPr>
        <p:spPr>
          <a:xfrm>
            <a:off x="947557" y="3695700"/>
            <a:ext cx="555985" cy="4149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Right</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upper</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quadrant</a:t>
            </a:r>
            <a:endParaRPr/>
          </a:p>
        </p:txBody>
      </p:sp>
      <p:sp>
        <p:nvSpPr>
          <p:cNvPr id="747" name="Google Shape;747;p28"/>
          <p:cNvSpPr txBox="1"/>
          <p:nvPr/>
        </p:nvSpPr>
        <p:spPr>
          <a:xfrm>
            <a:off x="1925457" y="3695700"/>
            <a:ext cx="555985" cy="4149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Left</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upper</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quadrant</a:t>
            </a:r>
            <a:endParaRPr/>
          </a:p>
        </p:txBody>
      </p:sp>
      <p:sp>
        <p:nvSpPr>
          <p:cNvPr id="748" name="Google Shape;748;p28"/>
          <p:cNvSpPr txBox="1"/>
          <p:nvPr/>
        </p:nvSpPr>
        <p:spPr>
          <a:xfrm>
            <a:off x="865007" y="4699000"/>
            <a:ext cx="555985" cy="4149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Right</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lower</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quadrant</a:t>
            </a:r>
            <a:endParaRPr/>
          </a:p>
        </p:txBody>
      </p:sp>
      <p:sp>
        <p:nvSpPr>
          <p:cNvPr id="749" name="Google Shape;749;p28"/>
          <p:cNvSpPr txBox="1"/>
          <p:nvPr/>
        </p:nvSpPr>
        <p:spPr>
          <a:xfrm>
            <a:off x="1925457" y="4673600"/>
            <a:ext cx="555985" cy="4149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Left</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lower</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quadrant</a:t>
            </a:r>
            <a:endParaRPr/>
          </a:p>
        </p:txBody>
      </p:sp>
      <p:sp>
        <p:nvSpPr>
          <p:cNvPr id="750" name="Google Shape;750;p28"/>
          <p:cNvSpPr txBox="1"/>
          <p:nvPr/>
        </p:nvSpPr>
        <p:spPr>
          <a:xfrm>
            <a:off x="8138204" y="2054225"/>
            <a:ext cx="563792" cy="1478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Regions</a:t>
            </a:r>
            <a:endParaRPr/>
          </a:p>
        </p:txBody>
      </p:sp>
      <p:cxnSp>
        <p:nvCxnSpPr>
          <p:cNvPr id="751" name="Google Shape;751;p28"/>
          <p:cNvCxnSpPr/>
          <p:nvPr/>
        </p:nvCxnSpPr>
        <p:spPr>
          <a:xfrm>
            <a:off x="4876798" y="4011612"/>
            <a:ext cx="971552" cy="1590"/>
          </a:xfrm>
          <a:prstGeom prst="straightConnector1">
            <a:avLst/>
          </a:prstGeom>
          <a:noFill/>
          <a:ln cap="flat" cmpd="sng" w="17450">
            <a:solidFill>
              <a:srgbClr val="FFFFFF"/>
            </a:solidFill>
            <a:prstDash val="solid"/>
            <a:round/>
            <a:headEnd len="sm" w="sm" type="none"/>
            <a:tailEnd len="sm" w="sm" type="none"/>
          </a:ln>
        </p:spPr>
      </p:cxnSp>
      <p:cxnSp>
        <p:nvCxnSpPr>
          <p:cNvPr id="752" name="Google Shape;752;p28"/>
          <p:cNvCxnSpPr/>
          <p:nvPr/>
        </p:nvCxnSpPr>
        <p:spPr>
          <a:xfrm>
            <a:off x="4952998" y="3654423"/>
            <a:ext cx="965202" cy="1590"/>
          </a:xfrm>
          <a:prstGeom prst="straightConnector1">
            <a:avLst/>
          </a:prstGeom>
          <a:noFill/>
          <a:ln cap="flat" cmpd="sng" w="17450">
            <a:solidFill>
              <a:srgbClr val="FFFFFF"/>
            </a:solidFill>
            <a:prstDash val="solid"/>
            <a:round/>
            <a:headEnd len="sm" w="sm" type="none"/>
            <a:tailEnd len="sm" w="sm" type="none"/>
          </a:ln>
        </p:spPr>
      </p:cxnSp>
      <p:cxnSp>
        <p:nvCxnSpPr>
          <p:cNvPr id="753" name="Google Shape;753;p28"/>
          <p:cNvCxnSpPr/>
          <p:nvPr/>
        </p:nvCxnSpPr>
        <p:spPr>
          <a:xfrm>
            <a:off x="4451350" y="4324348"/>
            <a:ext cx="1416052" cy="1590"/>
          </a:xfrm>
          <a:prstGeom prst="straightConnector1">
            <a:avLst/>
          </a:prstGeom>
          <a:noFill/>
          <a:ln cap="flat" cmpd="sng" w="17450">
            <a:solidFill>
              <a:srgbClr val="FFFFFF"/>
            </a:solidFill>
            <a:prstDash val="solid"/>
            <a:round/>
            <a:headEnd len="sm" w="sm" type="none"/>
            <a:tailEnd len="sm" w="sm" type="none"/>
          </a:ln>
        </p:spPr>
      </p:cxnSp>
      <p:cxnSp>
        <p:nvCxnSpPr>
          <p:cNvPr id="754" name="Google Shape;754;p28"/>
          <p:cNvCxnSpPr/>
          <p:nvPr/>
        </p:nvCxnSpPr>
        <p:spPr>
          <a:xfrm>
            <a:off x="4919662" y="4867275"/>
            <a:ext cx="695327" cy="1589"/>
          </a:xfrm>
          <a:prstGeom prst="straightConnector1">
            <a:avLst/>
          </a:prstGeom>
          <a:noFill/>
          <a:ln cap="flat" cmpd="sng" w="17450">
            <a:solidFill>
              <a:srgbClr val="FFFFFF"/>
            </a:solidFill>
            <a:prstDash val="solid"/>
            <a:round/>
            <a:headEnd len="sm" w="sm" type="none"/>
            <a:tailEnd len="sm" w="sm" type="none"/>
          </a:ln>
        </p:spPr>
      </p:cxnSp>
      <p:sp>
        <p:nvSpPr>
          <p:cNvPr id="755" name="Google Shape;755;p28"/>
          <p:cNvSpPr/>
          <p:nvPr/>
        </p:nvSpPr>
        <p:spPr>
          <a:xfrm>
            <a:off x="4929187" y="5065712"/>
            <a:ext cx="919164" cy="155577"/>
          </a:xfrm>
          <a:custGeom>
            <a:rect b="b" l="l" r="r" t="t"/>
            <a:pathLst>
              <a:path extrusionOk="0" h="21600" w="21600">
                <a:moveTo>
                  <a:pt x="0" y="21600"/>
                </a:moveTo>
                <a:lnTo>
                  <a:pt x="4690" y="21600"/>
                </a:lnTo>
                <a:lnTo>
                  <a:pt x="2160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6" name="Google Shape;756;p28"/>
          <p:cNvSpPr/>
          <p:nvPr/>
        </p:nvSpPr>
        <p:spPr>
          <a:xfrm>
            <a:off x="4806950" y="5195887"/>
            <a:ext cx="1343025" cy="238127"/>
          </a:xfrm>
          <a:custGeom>
            <a:rect b="b" l="l" r="r" t="t"/>
            <a:pathLst>
              <a:path extrusionOk="0" h="21600" w="21600">
                <a:moveTo>
                  <a:pt x="0" y="21600"/>
                </a:moveTo>
                <a:lnTo>
                  <a:pt x="5175" y="21600"/>
                </a:lnTo>
                <a:lnTo>
                  <a:pt x="21600" y="0"/>
                </a:lnTo>
              </a:path>
            </a:pathLst>
          </a:custGeom>
          <a:noFill/>
          <a:ln cap="flat" cmpd="sng" w="174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28"/>
          <p:cNvSpPr txBox="1"/>
          <p:nvPr/>
        </p:nvSpPr>
        <p:spPr>
          <a:xfrm>
            <a:off x="3825416" y="3917950"/>
            <a:ext cx="959768" cy="1478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Subcostal line</a:t>
            </a:r>
            <a:endParaRPr/>
          </a:p>
        </p:txBody>
      </p:sp>
      <p:cxnSp>
        <p:nvCxnSpPr>
          <p:cNvPr id="758" name="Google Shape;758;p28"/>
          <p:cNvCxnSpPr/>
          <p:nvPr/>
        </p:nvCxnSpPr>
        <p:spPr>
          <a:xfrm>
            <a:off x="4876798" y="4008437"/>
            <a:ext cx="971552" cy="1590"/>
          </a:xfrm>
          <a:prstGeom prst="straightConnector1">
            <a:avLst/>
          </a:prstGeom>
          <a:noFill/>
          <a:ln cap="flat" cmpd="sng" w="9525">
            <a:solidFill>
              <a:srgbClr val="000000"/>
            </a:solidFill>
            <a:prstDash val="solid"/>
            <a:round/>
            <a:headEnd len="sm" w="sm" type="none"/>
            <a:tailEnd len="sm" w="sm" type="none"/>
          </a:ln>
        </p:spPr>
      </p:cxnSp>
      <p:cxnSp>
        <p:nvCxnSpPr>
          <p:cNvPr id="759" name="Google Shape;759;p28"/>
          <p:cNvCxnSpPr/>
          <p:nvPr/>
        </p:nvCxnSpPr>
        <p:spPr>
          <a:xfrm>
            <a:off x="4952998" y="3648073"/>
            <a:ext cx="965202" cy="1590"/>
          </a:xfrm>
          <a:prstGeom prst="straightConnector1">
            <a:avLst/>
          </a:prstGeom>
          <a:noFill/>
          <a:ln cap="flat" cmpd="sng" w="9525">
            <a:solidFill>
              <a:srgbClr val="000000"/>
            </a:solidFill>
            <a:prstDash val="solid"/>
            <a:round/>
            <a:headEnd len="sm" w="sm" type="none"/>
            <a:tailEnd len="sm" w="sm" type="none"/>
          </a:ln>
        </p:spPr>
      </p:cxnSp>
      <p:cxnSp>
        <p:nvCxnSpPr>
          <p:cNvPr id="760" name="Google Shape;760;p28"/>
          <p:cNvCxnSpPr/>
          <p:nvPr/>
        </p:nvCxnSpPr>
        <p:spPr>
          <a:xfrm>
            <a:off x="4451350" y="4321173"/>
            <a:ext cx="1416052" cy="1590"/>
          </a:xfrm>
          <a:prstGeom prst="straightConnector1">
            <a:avLst/>
          </a:prstGeom>
          <a:noFill/>
          <a:ln cap="flat" cmpd="sng" w="9525">
            <a:solidFill>
              <a:srgbClr val="000000"/>
            </a:solidFill>
            <a:prstDash val="solid"/>
            <a:round/>
            <a:headEnd len="sm" w="sm" type="none"/>
            <a:tailEnd len="sm" w="sm" type="none"/>
          </a:ln>
        </p:spPr>
      </p:cxnSp>
      <p:cxnSp>
        <p:nvCxnSpPr>
          <p:cNvPr id="761" name="Google Shape;761;p28"/>
          <p:cNvCxnSpPr/>
          <p:nvPr/>
        </p:nvCxnSpPr>
        <p:spPr>
          <a:xfrm>
            <a:off x="4919662" y="4862512"/>
            <a:ext cx="695327" cy="1589"/>
          </a:xfrm>
          <a:prstGeom prst="straightConnector1">
            <a:avLst/>
          </a:prstGeom>
          <a:noFill/>
          <a:ln cap="flat" cmpd="sng" w="9525">
            <a:solidFill>
              <a:srgbClr val="000000"/>
            </a:solidFill>
            <a:prstDash val="solid"/>
            <a:round/>
            <a:headEnd len="sm" w="sm" type="none"/>
            <a:tailEnd len="sm" w="sm" type="none"/>
          </a:ln>
        </p:spPr>
      </p:cxnSp>
      <p:sp>
        <p:nvSpPr>
          <p:cNvPr id="762" name="Google Shape;762;p28"/>
          <p:cNvSpPr txBox="1"/>
          <p:nvPr/>
        </p:nvSpPr>
        <p:spPr>
          <a:xfrm>
            <a:off x="3828532" y="5113337"/>
            <a:ext cx="1013861" cy="1478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Inguinal region</a:t>
            </a:r>
            <a:endParaRPr/>
          </a:p>
        </p:txBody>
      </p:sp>
      <p:sp>
        <p:nvSpPr>
          <p:cNvPr id="763" name="Google Shape;763;p28"/>
          <p:cNvSpPr/>
          <p:nvPr/>
        </p:nvSpPr>
        <p:spPr>
          <a:xfrm>
            <a:off x="4929187" y="5060950"/>
            <a:ext cx="919164" cy="152400"/>
          </a:xfrm>
          <a:custGeom>
            <a:rect b="b" l="l" r="r" t="t"/>
            <a:pathLst>
              <a:path extrusionOk="0" h="21600" w="21600">
                <a:moveTo>
                  <a:pt x="0" y="21600"/>
                </a:moveTo>
                <a:lnTo>
                  <a:pt x="4690"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28"/>
          <p:cNvSpPr/>
          <p:nvPr/>
        </p:nvSpPr>
        <p:spPr>
          <a:xfrm>
            <a:off x="4806950" y="5187950"/>
            <a:ext cx="1343025" cy="241300"/>
          </a:xfrm>
          <a:custGeom>
            <a:rect b="b" l="l" r="r" t="t"/>
            <a:pathLst>
              <a:path extrusionOk="0" h="21600" w="21600">
                <a:moveTo>
                  <a:pt x="0" y="21600"/>
                </a:moveTo>
                <a:lnTo>
                  <a:pt x="5175"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5" name="Google Shape;765;p28"/>
          <p:cNvSpPr txBox="1"/>
          <p:nvPr/>
        </p:nvSpPr>
        <p:spPr>
          <a:xfrm>
            <a:off x="3784600" y="3556000"/>
            <a:ext cx="1029550"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Hypochondriac</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region</a:t>
            </a:r>
            <a:endParaRPr/>
          </a:p>
        </p:txBody>
      </p:sp>
      <p:sp>
        <p:nvSpPr>
          <p:cNvPr id="766" name="Google Shape;766;p28"/>
          <p:cNvSpPr txBox="1"/>
          <p:nvPr/>
        </p:nvSpPr>
        <p:spPr>
          <a:xfrm>
            <a:off x="6252703" y="5029200"/>
            <a:ext cx="820069" cy="3002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Hypogastric</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region</a:t>
            </a:r>
            <a:endParaRPr/>
          </a:p>
        </p:txBody>
      </p:sp>
      <p:sp>
        <p:nvSpPr>
          <p:cNvPr id="767" name="Google Shape;767;p28"/>
          <p:cNvSpPr txBox="1"/>
          <p:nvPr/>
        </p:nvSpPr>
        <p:spPr>
          <a:xfrm>
            <a:off x="6262687" y="4286250"/>
            <a:ext cx="784227" cy="3002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Umbilical</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region</a:t>
            </a:r>
            <a:endParaRPr/>
          </a:p>
        </p:txBody>
      </p:sp>
      <p:sp>
        <p:nvSpPr>
          <p:cNvPr id="768" name="Google Shape;768;p28"/>
          <p:cNvSpPr txBox="1"/>
          <p:nvPr/>
        </p:nvSpPr>
        <p:spPr>
          <a:xfrm>
            <a:off x="6309934" y="3594100"/>
            <a:ext cx="688145" cy="3002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Epigastric</a:t>
            </a:r>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region</a:t>
            </a:r>
            <a:endParaRPr/>
          </a:p>
        </p:txBody>
      </p:sp>
      <p:sp>
        <p:nvSpPr>
          <p:cNvPr id="769" name="Google Shape;769;p28"/>
          <p:cNvSpPr txBox="1"/>
          <p:nvPr/>
        </p:nvSpPr>
        <p:spPr>
          <a:xfrm>
            <a:off x="3784600" y="4221162"/>
            <a:ext cx="524979"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Lumbar</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region</a:t>
            </a:r>
            <a:endParaRPr/>
          </a:p>
        </p:txBody>
      </p:sp>
      <p:sp>
        <p:nvSpPr>
          <p:cNvPr id="770" name="Google Shape;770;p28"/>
          <p:cNvSpPr txBox="1"/>
          <p:nvPr/>
        </p:nvSpPr>
        <p:spPr>
          <a:xfrm>
            <a:off x="3784600" y="4746625"/>
            <a:ext cx="998581"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Intertubercular</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line</a:t>
            </a:r>
            <a:endParaRPr/>
          </a:p>
        </p:txBody>
      </p:sp>
      <p:sp>
        <p:nvSpPr>
          <p:cNvPr id="771" name="Google Shape;771;p28"/>
          <p:cNvSpPr txBox="1"/>
          <p:nvPr/>
        </p:nvSpPr>
        <p:spPr>
          <a:xfrm>
            <a:off x="3784600" y="5322887"/>
            <a:ext cx="897831"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Midclavicular</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line</a:t>
            </a:r>
            <a:endParaRPr/>
          </a:p>
        </p:txBody>
      </p:sp>
      <p:sp>
        <p:nvSpPr>
          <p:cNvPr id="772" name="Google Shape;772;p28"/>
          <p:cNvSpPr txBox="1"/>
          <p:nvPr/>
        </p:nvSpPr>
        <p:spPr>
          <a:xfrm>
            <a:off x="5023028" y="5867400"/>
            <a:ext cx="167917" cy="1355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p:nvPr/>
        </p:nvSpPr>
        <p:spPr>
          <a:xfrm>
            <a:off x="-4175" y="2344559"/>
            <a:ext cx="9152350" cy="216888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73" name="Google Shape;73;p2"/>
          <p:cNvSpPr txBox="1"/>
          <p:nvPr/>
        </p:nvSpPr>
        <p:spPr>
          <a:xfrm>
            <a:off x="1178135" y="2491281"/>
            <a:ext cx="6787730" cy="1054512"/>
          </a:xfrm>
          <a:prstGeom prst="rect">
            <a:avLst/>
          </a:prstGeom>
          <a:noFill/>
          <a:ln>
            <a:noFill/>
          </a:ln>
        </p:spPr>
        <p:txBody>
          <a:bodyPr anchorCtr="0" anchor="ctr" bIns="38125" lIns="38125" spcFirstLastPara="1" rIns="38125" wrap="square" tIns="38125">
            <a:spAutoFit/>
          </a:bodyPr>
          <a:lstStyle/>
          <a:p>
            <a:pPr indent="-444500" lvl="0" marL="403278"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Pre-test:10 min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29"/>
          <p:cNvSpPr txBox="1"/>
          <p:nvPr>
            <p:ph idx="4294967295" type="title"/>
          </p:nvPr>
        </p:nvSpPr>
        <p:spPr>
          <a:xfrm>
            <a:off x="1006099" y="1120400"/>
            <a:ext cx="7843002" cy="756403"/>
          </a:xfrm>
          <a:prstGeom prst="rect">
            <a:avLst/>
          </a:prstGeom>
          <a:noFill/>
          <a:ln>
            <a:noFill/>
          </a:ln>
        </p:spPr>
        <p:txBody>
          <a:bodyPr anchorCtr="0" anchor="b" bIns="45700" lIns="45700" spcFirstLastPara="1" rIns="45700" wrap="square" tIns="45700">
            <a:normAutofit/>
          </a:bodyPr>
          <a:lstStyle/>
          <a:p>
            <a:pPr indent="0" lvl="0" marL="0" marR="0" rtl="0" algn="l">
              <a:lnSpc>
                <a:spcPct val="90000"/>
              </a:lnSpc>
              <a:spcBef>
                <a:spcPts val="0"/>
              </a:spcBef>
              <a:spcAft>
                <a:spcPts val="0"/>
              </a:spcAft>
              <a:buClr>
                <a:srgbClr val="006666"/>
              </a:buClr>
              <a:buSzPts val="3600"/>
              <a:buFont typeface="Arial"/>
              <a:buNone/>
            </a:pPr>
            <a:r>
              <a:rPr lang="en-US" sz="3600">
                <a:solidFill>
                  <a:srgbClr val="006666"/>
                </a:solidFill>
              </a:rPr>
              <a:t>ІІІ топ тапсырмасы</a:t>
            </a:r>
            <a:endParaRPr/>
          </a:p>
        </p:txBody>
      </p:sp>
      <p:sp>
        <p:nvSpPr>
          <p:cNvPr id="778" name="Google Shape;778;p29"/>
          <p:cNvSpPr txBox="1"/>
          <p:nvPr>
            <p:ph idx="4294967295" type="body"/>
          </p:nvPr>
        </p:nvSpPr>
        <p:spPr>
          <a:xfrm>
            <a:off x="838200" y="2062159"/>
            <a:ext cx="7693025" cy="3724282"/>
          </a:xfrm>
          <a:prstGeom prst="rect">
            <a:avLst/>
          </a:prstGeom>
          <a:noFill/>
          <a:ln>
            <a:noFill/>
          </a:ln>
        </p:spPr>
        <p:txBody>
          <a:bodyPr anchorCtr="0" anchor="t" bIns="45700" lIns="45700" spcFirstLastPara="1" rIns="45700" wrap="square" tIns="45700">
            <a:normAutofit lnSpcReduction="20000"/>
          </a:bodyPr>
          <a:lstStyle/>
          <a:p>
            <a:pPr indent="-312037" lvl="0" marL="312037" rtl="0" algn="just">
              <a:lnSpc>
                <a:spcPct val="100000"/>
              </a:lnSpc>
              <a:spcBef>
                <a:spcPts val="0"/>
              </a:spcBef>
              <a:spcAft>
                <a:spcPts val="0"/>
              </a:spcAft>
              <a:buClr>
                <a:srgbClr val="003366"/>
              </a:buClr>
              <a:buSzPts val="2500"/>
              <a:buFont typeface="Arial"/>
              <a:buNone/>
            </a:pPr>
            <a:r>
              <a:rPr b="0" lang="en-US" sz="2500">
                <a:solidFill>
                  <a:srgbClr val="003366"/>
                </a:solidFill>
              </a:rPr>
              <a:t> </a:t>
            </a:r>
            <a:r>
              <a:rPr b="0" lang="en-US" sz="2500">
                <a:solidFill>
                  <a:srgbClr val="003366"/>
                </a:solidFill>
              </a:rPr>
              <a:t>Осы атластағы берілген суреттерге сүйене отырып, ішкі мүшені анықтаңыз</a:t>
            </a:r>
            <a:endParaRPr b="0" sz="2500">
              <a:solidFill>
                <a:srgbClr val="003366"/>
              </a:solidFill>
            </a:endParaRPr>
          </a:p>
          <a:p>
            <a:pPr indent="-312038" lvl="0" marL="312038" rtl="0" algn="just">
              <a:lnSpc>
                <a:spcPct val="100000"/>
              </a:lnSpc>
              <a:spcBef>
                <a:spcPts val="0"/>
              </a:spcBef>
              <a:spcAft>
                <a:spcPts val="0"/>
              </a:spcAft>
              <a:buClr>
                <a:srgbClr val="003366"/>
              </a:buClr>
              <a:buSzPts val="2500"/>
              <a:buFont typeface="Arial"/>
              <a:buNone/>
            </a:pPr>
            <a:r>
              <a:t/>
            </a:r>
            <a:endParaRPr b="0" sz="2500">
              <a:solidFill>
                <a:srgbClr val="003366"/>
              </a:solidFill>
            </a:endParaRPr>
          </a:p>
          <a:p>
            <a:pPr indent="-312037" lvl="0" marL="312037" rtl="0" algn="just">
              <a:lnSpc>
                <a:spcPct val="100000"/>
              </a:lnSpc>
              <a:spcBef>
                <a:spcPts val="500"/>
              </a:spcBef>
              <a:spcAft>
                <a:spcPts val="0"/>
              </a:spcAft>
              <a:buClr>
                <a:schemeClr val="dk1"/>
              </a:buClr>
              <a:buSzPts val="1100"/>
              <a:buFont typeface="Arial"/>
              <a:buNone/>
            </a:pPr>
            <a:r>
              <a:rPr b="0" lang="en-US" sz="2500">
                <a:solidFill>
                  <a:srgbClr val="003366"/>
                </a:solidFill>
              </a:rPr>
              <a:t>(а) сол жақ жоғарғы квадрантта және ретроперитонеальды</a:t>
            </a:r>
            <a:endParaRPr b="0" sz="2500">
              <a:solidFill>
                <a:srgbClr val="003366"/>
              </a:solidFill>
            </a:endParaRPr>
          </a:p>
          <a:p>
            <a:pPr indent="-312037" lvl="0" marL="312037" rtl="0" algn="just">
              <a:lnSpc>
                <a:spcPct val="100000"/>
              </a:lnSpc>
              <a:spcBef>
                <a:spcPts val="500"/>
              </a:spcBef>
              <a:spcAft>
                <a:spcPts val="0"/>
              </a:spcAft>
              <a:buClr>
                <a:schemeClr val="dk1"/>
              </a:buClr>
              <a:buSzPts val="1100"/>
              <a:buFont typeface="Arial"/>
              <a:buNone/>
            </a:pPr>
            <a:r>
              <a:rPr b="0" lang="en-US" sz="2500">
                <a:solidFill>
                  <a:srgbClr val="003366"/>
                </a:solidFill>
              </a:rPr>
              <a:t>б) іш қуысының оң жақ төменгі квадрантында</a:t>
            </a:r>
            <a:endParaRPr b="0" sz="2500">
              <a:solidFill>
                <a:srgbClr val="003366"/>
              </a:solidFill>
            </a:endParaRPr>
          </a:p>
          <a:p>
            <a:pPr indent="-312037" lvl="0" marL="312037" rtl="0" algn="just">
              <a:lnSpc>
                <a:spcPct val="100000"/>
              </a:lnSpc>
              <a:spcBef>
                <a:spcPts val="500"/>
              </a:spcBef>
              <a:spcAft>
                <a:spcPts val="0"/>
              </a:spcAft>
              <a:buClr>
                <a:schemeClr val="dk1"/>
              </a:buClr>
              <a:buSzPts val="1100"/>
              <a:buFont typeface="Arial"/>
              <a:buNone/>
            </a:pPr>
            <a:r>
              <a:rPr b="0" lang="en-US" sz="2500">
                <a:solidFill>
                  <a:srgbClr val="003366"/>
                </a:solidFill>
              </a:rPr>
              <a:t>(c) гипогастрий аймағында</a:t>
            </a:r>
            <a:endParaRPr b="0" sz="2500">
              <a:solidFill>
                <a:srgbClr val="003366"/>
              </a:solidFill>
            </a:endParaRPr>
          </a:p>
          <a:p>
            <a:pPr indent="-312037" lvl="0" marL="312037" rtl="0" algn="just">
              <a:lnSpc>
                <a:spcPct val="100000"/>
              </a:lnSpc>
              <a:spcBef>
                <a:spcPts val="500"/>
              </a:spcBef>
              <a:spcAft>
                <a:spcPts val="0"/>
              </a:spcAft>
              <a:buClr>
                <a:schemeClr val="dk1"/>
              </a:buClr>
              <a:buSzPts val="1100"/>
              <a:buFont typeface="Arial"/>
              <a:buNone/>
            </a:pPr>
            <a:r>
              <a:rPr b="0" lang="en-US" sz="2500">
                <a:solidFill>
                  <a:srgbClr val="003366"/>
                </a:solidFill>
              </a:rPr>
              <a:t>г) оң жақ қабырға асты  аймағы</a:t>
            </a:r>
            <a:endParaRPr b="0" sz="2500">
              <a:solidFill>
                <a:srgbClr val="003366"/>
              </a:solidFill>
            </a:endParaRPr>
          </a:p>
          <a:p>
            <a:pPr indent="-312037" lvl="0" marL="312037" rtl="0" algn="just">
              <a:lnSpc>
                <a:spcPct val="100000"/>
              </a:lnSpc>
              <a:spcBef>
                <a:spcPts val="500"/>
              </a:spcBef>
              <a:spcAft>
                <a:spcPts val="0"/>
              </a:spcAft>
              <a:buClr>
                <a:schemeClr val="dk1"/>
              </a:buClr>
              <a:buSzPts val="1100"/>
              <a:buFont typeface="Arial"/>
              <a:buNone/>
            </a:pPr>
            <a:r>
              <a:rPr b="0" lang="en-US" sz="2500">
                <a:solidFill>
                  <a:srgbClr val="003366"/>
                </a:solidFill>
              </a:rPr>
              <a:t>(е) кеуде аймағында.</a:t>
            </a:r>
            <a:endParaRPr b="0" sz="2500">
              <a:solidFill>
                <a:srgbClr val="003366"/>
              </a:solidFill>
            </a:endParaRPr>
          </a:p>
          <a:p>
            <a:pPr indent="-312038" lvl="0" marL="312038" rtl="0" algn="just">
              <a:lnSpc>
                <a:spcPct val="100000"/>
              </a:lnSpc>
              <a:spcBef>
                <a:spcPts val="500"/>
              </a:spcBef>
              <a:spcAft>
                <a:spcPts val="0"/>
              </a:spcAft>
              <a:buClr>
                <a:srgbClr val="003366"/>
              </a:buClr>
              <a:buSzPts val="2500"/>
              <a:buFont typeface="Arial"/>
              <a:buNone/>
            </a:pPr>
            <a:r>
              <a:t/>
            </a:r>
            <a:endParaRPr b="0" sz="2500">
              <a:solidFill>
                <a:srgbClr val="003366"/>
              </a:solidFill>
            </a:endParaRPr>
          </a:p>
        </p:txBody>
      </p:sp>
      <p:sp>
        <p:nvSpPr>
          <p:cNvPr id="779" name="Google Shape;779;p29"/>
          <p:cNvSpPr txBox="1"/>
          <p:nvPr>
            <p:ph idx="4294967295" type="sldNum"/>
          </p:nvPr>
        </p:nvSpPr>
        <p:spPr>
          <a:xfrm>
            <a:off x="142112" y="6256661"/>
            <a:ext cx="471420" cy="474335"/>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780" name="Google Shape;780;p29"/>
          <p:cNvGrpSpPr/>
          <p:nvPr/>
        </p:nvGrpSpPr>
        <p:grpSpPr>
          <a:xfrm>
            <a:off x="1149500" y="-13273"/>
            <a:ext cx="1874528" cy="1385574"/>
            <a:chOff x="1106763" y="0"/>
            <a:chExt cx="1874527" cy="1385573"/>
          </a:xfrm>
        </p:grpSpPr>
        <p:pic>
          <p:nvPicPr>
            <p:cNvPr descr="Рисунок 7" id="781" name="Google Shape;781;p29"/>
            <p:cNvPicPr preferRelativeResize="0"/>
            <p:nvPr/>
          </p:nvPicPr>
          <p:blipFill rotWithShape="1">
            <a:blip r:embed="rId3">
              <a:alphaModFix/>
            </a:blip>
            <a:srcRect b="0" l="0" r="0" t="0"/>
            <a:stretch/>
          </p:blipFill>
          <p:spPr>
            <a:xfrm>
              <a:off x="2194418" y="0"/>
              <a:ext cx="786872" cy="685812"/>
            </a:xfrm>
            <a:prstGeom prst="rect">
              <a:avLst/>
            </a:prstGeom>
            <a:noFill/>
            <a:ln>
              <a:noFill/>
            </a:ln>
          </p:spPr>
        </p:pic>
        <p:cxnSp>
          <p:nvCxnSpPr>
            <p:cNvPr id="782" name="Google Shape;782;p29"/>
            <p:cNvCxnSpPr/>
            <p:nvPr/>
          </p:nvCxnSpPr>
          <p:spPr>
            <a:xfrm>
              <a:off x="1106763" y="115572"/>
              <a:ext cx="1270001" cy="1270001"/>
            </a:xfrm>
            <a:prstGeom prst="straightConnector1">
              <a:avLst/>
            </a:prstGeom>
            <a:noFill/>
            <a:ln>
              <a:noFill/>
            </a:ln>
          </p:spPr>
        </p:cxn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30"/>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788" name="Google Shape;788;p30"/>
          <p:cNvSpPr txBox="1"/>
          <p:nvPr>
            <p:ph idx="4294967295" type="title"/>
          </p:nvPr>
        </p:nvSpPr>
        <p:spPr>
          <a:xfrm>
            <a:off x="457200" y="203198"/>
            <a:ext cx="8229600" cy="1143004"/>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000000"/>
              </a:buClr>
              <a:buSzPct val="100000"/>
              <a:buFont typeface="Arial"/>
              <a:buNone/>
            </a:pPr>
            <a:r>
              <a:rPr lang="en-US"/>
              <a:t>Дене қуыстары және мембраналар</a:t>
            </a:r>
            <a:endParaRPr/>
          </a:p>
        </p:txBody>
      </p:sp>
      <p:sp>
        <p:nvSpPr>
          <p:cNvPr id="789" name="Google Shape;789;p30"/>
          <p:cNvSpPr txBox="1"/>
          <p:nvPr>
            <p:ph idx="4294967295" type="body"/>
          </p:nvPr>
        </p:nvSpPr>
        <p:spPr>
          <a:xfrm>
            <a:off x="4321175" y="1752599"/>
            <a:ext cx="4630738" cy="4792665"/>
          </a:xfrm>
          <a:prstGeom prst="rect">
            <a:avLst/>
          </a:prstGeom>
          <a:noFill/>
          <a:ln>
            <a:noFill/>
          </a:ln>
        </p:spPr>
        <p:txBody>
          <a:bodyPr anchorCtr="0" anchor="t" bIns="45700" lIns="45700" spcFirstLastPara="1" rIns="45700" wrap="square" tIns="45700">
            <a:normAutofit lnSpcReduction="20000"/>
          </a:bodyPr>
          <a:lstStyle/>
          <a:p>
            <a:pPr indent="-342900" lvl="0" marL="342900" rtl="0" algn="l">
              <a:lnSpc>
                <a:spcPct val="100000"/>
              </a:lnSpc>
              <a:spcBef>
                <a:spcPts val="0"/>
              </a:spcBef>
              <a:spcAft>
                <a:spcPts val="0"/>
              </a:spcAft>
              <a:buClr>
                <a:srgbClr val="000000"/>
              </a:buClr>
              <a:buSzPts val="2800"/>
              <a:buFont typeface="Arial"/>
              <a:buChar char="•"/>
            </a:pPr>
            <a:r>
              <a:rPr lang="en-US" sz="2800"/>
              <a:t>Негізгі дене қуыстары</a:t>
            </a:r>
            <a:endParaRPr/>
          </a:p>
          <a:p>
            <a:pPr indent="-285750" lvl="1" marL="742950" rtl="0" algn="l">
              <a:lnSpc>
                <a:spcPct val="100000"/>
              </a:lnSpc>
              <a:spcBef>
                <a:spcPts val="0"/>
              </a:spcBef>
              <a:spcAft>
                <a:spcPts val="0"/>
              </a:spcAft>
              <a:buClr>
                <a:srgbClr val="000000"/>
              </a:buClr>
              <a:buSzPts val="2400"/>
              <a:buFont typeface="Arial"/>
              <a:buChar char="–"/>
            </a:pPr>
            <a:r>
              <a:rPr lang="en-US" sz="2400"/>
              <a:t>бас қуысы</a:t>
            </a:r>
            <a:endParaRPr/>
          </a:p>
          <a:p>
            <a:pPr indent="-285750" lvl="1" marL="742950" rtl="0" algn="l">
              <a:lnSpc>
                <a:spcPct val="100000"/>
              </a:lnSpc>
              <a:spcBef>
                <a:spcPts val="0"/>
              </a:spcBef>
              <a:spcAft>
                <a:spcPts val="0"/>
              </a:spcAft>
              <a:buClr>
                <a:srgbClr val="000000"/>
              </a:buClr>
              <a:buSzPts val="2400"/>
              <a:buFont typeface="Arial"/>
              <a:buChar char="–"/>
            </a:pPr>
            <a:r>
              <a:rPr lang="en-US" sz="2400"/>
              <a:t>омыртқа каналы</a:t>
            </a:r>
            <a:endParaRPr/>
          </a:p>
          <a:p>
            <a:pPr indent="-228600" lvl="2" marL="1143000" rtl="0" algn="l">
              <a:lnSpc>
                <a:spcPct val="100000"/>
              </a:lnSpc>
              <a:spcBef>
                <a:spcPts val="0"/>
              </a:spcBef>
              <a:spcAft>
                <a:spcPts val="0"/>
              </a:spcAft>
              <a:buClr>
                <a:srgbClr val="000000"/>
              </a:buClr>
              <a:buSzPts val="2000"/>
              <a:buFont typeface="Arial"/>
              <a:buChar char="•"/>
            </a:pPr>
            <a:r>
              <a:rPr lang="en-US" sz="2000"/>
              <a:t>қабықтар</a:t>
            </a:r>
            <a:endParaRPr/>
          </a:p>
          <a:p>
            <a:pPr indent="-285750" lvl="1" marL="742950" rtl="0" algn="l">
              <a:lnSpc>
                <a:spcPct val="100000"/>
              </a:lnSpc>
              <a:spcBef>
                <a:spcPts val="0"/>
              </a:spcBef>
              <a:spcAft>
                <a:spcPts val="0"/>
              </a:spcAft>
              <a:buClr>
                <a:srgbClr val="000000"/>
              </a:buClr>
              <a:buSzPts val="2400"/>
              <a:buFont typeface="Arial"/>
              <a:buChar char="–"/>
            </a:pPr>
            <a:r>
              <a:rPr lang="en-US" sz="2400"/>
              <a:t>кеуде қуысы</a:t>
            </a:r>
            <a:endParaRPr/>
          </a:p>
          <a:p>
            <a:pPr indent="-285750" lvl="1" marL="742950" rtl="0" algn="l">
              <a:lnSpc>
                <a:spcPct val="100000"/>
              </a:lnSpc>
              <a:spcBef>
                <a:spcPts val="0"/>
              </a:spcBef>
              <a:spcAft>
                <a:spcPts val="0"/>
              </a:spcAft>
              <a:buClr>
                <a:srgbClr val="000000"/>
              </a:buClr>
              <a:buSzPts val="2400"/>
              <a:buFont typeface="Arial"/>
              <a:buChar char="–"/>
            </a:pPr>
            <a:r>
              <a:rPr lang="en-US" sz="2400"/>
              <a:t>іш-жамбас қуысы</a:t>
            </a:r>
            <a:endParaRPr/>
          </a:p>
          <a:p>
            <a:pPr indent="-228600" lvl="2" marL="1143000" rtl="0" algn="l">
              <a:lnSpc>
                <a:spcPct val="100000"/>
              </a:lnSpc>
              <a:spcBef>
                <a:spcPts val="0"/>
              </a:spcBef>
              <a:spcAft>
                <a:spcPts val="0"/>
              </a:spcAft>
              <a:buClr>
                <a:srgbClr val="000000"/>
              </a:buClr>
              <a:buSzPts val="2000"/>
              <a:buFont typeface="Arial"/>
              <a:buChar char="•"/>
            </a:pPr>
            <a:r>
              <a:rPr lang="en-US" sz="2000"/>
              <a:t>іш қуысы</a:t>
            </a:r>
            <a:endParaRPr/>
          </a:p>
          <a:p>
            <a:pPr indent="-228600" lvl="2" marL="1143000" rtl="0" algn="l">
              <a:lnSpc>
                <a:spcPct val="100000"/>
              </a:lnSpc>
              <a:spcBef>
                <a:spcPts val="0"/>
              </a:spcBef>
              <a:spcAft>
                <a:spcPts val="0"/>
              </a:spcAft>
              <a:buClr>
                <a:srgbClr val="000000"/>
              </a:buClr>
              <a:buSzPts val="2000"/>
              <a:buFont typeface="Arial"/>
              <a:buChar char="•"/>
            </a:pPr>
            <a:r>
              <a:rPr lang="en-US" sz="2000"/>
              <a:t>жамбас қуысы</a:t>
            </a:r>
            <a:endParaRPr/>
          </a:p>
          <a:p>
            <a:pPr indent="-101600" lvl="2" marL="1143000" rtl="0" algn="l">
              <a:lnSpc>
                <a:spcPct val="100000"/>
              </a:lnSpc>
              <a:spcBef>
                <a:spcPts val="0"/>
              </a:spcBef>
              <a:spcAft>
                <a:spcPts val="0"/>
              </a:spcAft>
              <a:buClr>
                <a:srgbClr val="000000"/>
              </a:buClr>
              <a:buSzPts val="2000"/>
              <a:buFont typeface="Arial"/>
              <a:buNone/>
            </a:pPr>
            <a:r>
              <a:t/>
            </a:r>
            <a:endParaRPr sz="2000"/>
          </a:p>
          <a:p>
            <a:pPr indent="-190500" lvl="0" marL="342900" rtl="0" algn="l">
              <a:lnSpc>
                <a:spcPct val="100000"/>
              </a:lnSpc>
              <a:spcBef>
                <a:spcPts val="600"/>
              </a:spcBef>
              <a:spcAft>
                <a:spcPts val="0"/>
              </a:spcAft>
              <a:buClr>
                <a:srgbClr val="000000"/>
              </a:buClr>
              <a:buSzPts val="2400"/>
              <a:buFont typeface="Arial"/>
              <a:buNone/>
            </a:pPr>
            <a:r>
              <a:rPr b="0" lang="en-US" sz="2400"/>
              <a:t>Серозды мембраналармен қапталған</a:t>
            </a:r>
            <a:endParaRPr b="1"/>
          </a:p>
          <a:p>
            <a:pPr indent="-342900" lvl="0" marL="342900" rtl="0" algn="l">
              <a:lnSpc>
                <a:spcPct val="100000"/>
              </a:lnSpc>
              <a:spcBef>
                <a:spcPts val="500"/>
              </a:spcBef>
              <a:spcAft>
                <a:spcPts val="0"/>
              </a:spcAft>
              <a:buClr>
                <a:srgbClr val="000000"/>
              </a:buClr>
              <a:buSzPts val="2400"/>
              <a:buFont typeface="Arial"/>
              <a:buChar char="•"/>
            </a:pPr>
            <a:r>
              <a:rPr b="0" lang="en-US" sz="2400"/>
              <a:t>ішкі ағзалармен толтырылған</a:t>
            </a:r>
            <a:endParaRPr/>
          </a:p>
        </p:txBody>
      </p:sp>
      <p:pic>
        <p:nvPicPr>
          <p:cNvPr descr="image.png" id="790" name="Google Shape;790;p30"/>
          <p:cNvPicPr preferRelativeResize="0"/>
          <p:nvPr/>
        </p:nvPicPr>
        <p:blipFill rotWithShape="1">
          <a:blip r:embed="rId3">
            <a:alphaModFix/>
          </a:blip>
          <a:srcRect b="0" l="0" r="0" t="0"/>
          <a:stretch/>
        </p:blipFill>
        <p:spPr>
          <a:xfrm>
            <a:off x="952500" y="1487487"/>
            <a:ext cx="2905125" cy="247652"/>
          </a:xfrm>
          <a:prstGeom prst="rect">
            <a:avLst/>
          </a:prstGeom>
          <a:noFill/>
          <a:ln>
            <a:noFill/>
          </a:ln>
        </p:spPr>
      </p:pic>
      <p:pic>
        <p:nvPicPr>
          <p:cNvPr descr="image.png" id="791" name="Google Shape;791;p30"/>
          <p:cNvPicPr preferRelativeResize="0"/>
          <p:nvPr/>
        </p:nvPicPr>
        <p:blipFill rotWithShape="1">
          <a:blip r:embed="rId4">
            <a:alphaModFix/>
          </a:blip>
          <a:srcRect b="0" l="0" r="0" t="0"/>
          <a:stretch/>
        </p:blipFill>
        <p:spPr>
          <a:xfrm>
            <a:off x="2990850" y="1784350"/>
            <a:ext cx="1552575" cy="285750"/>
          </a:xfrm>
          <a:prstGeom prst="rect">
            <a:avLst/>
          </a:prstGeom>
          <a:noFill/>
          <a:ln>
            <a:noFill/>
          </a:ln>
        </p:spPr>
      </p:pic>
      <p:pic>
        <p:nvPicPr>
          <p:cNvPr descr="image.png" id="792" name="Google Shape;792;p30"/>
          <p:cNvPicPr preferRelativeResize="0"/>
          <p:nvPr/>
        </p:nvPicPr>
        <p:blipFill rotWithShape="1">
          <a:blip r:embed="rId5">
            <a:alphaModFix/>
          </a:blip>
          <a:srcRect b="0" l="0" r="0" t="0"/>
          <a:stretch/>
        </p:blipFill>
        <p:spPr>
          <a:xfrm>
            <a:off x="323850" y="3003550"/>
            <a:ext cx="1552575" cy="285750"/>
          </a:xfrm>
          <a:prstGeom prst="rect">
            <a:avLst/>
          </a:prstGeom>
          <a:noFill/>
          <a:ln>
            <a:noFill/>
          </a:ln>
        </p:spPr>
      </p:pic>
      <p:sp>
        <p:nvSpPr>
          <p:cNvPr id="793" name="Google Shape;793;p30"/>
          <p:cNvSpPr txBox="1"/>
          <p:nvPr/>
        </p:nvSpPr>
        <p:spPr>
          <a:xfrm>
            <a:off x="1708150" y="6240462"/>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A.7</a:t>
            </a:r>
            <a:endParaRPr/>
          </a:p>
        </p:txBody>
      </p:sp>
      <p:pic>
        <p:nvPicPr>
          <p:cNvPr descr="image.png" id="794" name="Google Shape;794;p30"/>
          <p:cNvPicPr preferRelativeResize="0"/>
          <p:nvPr/>
        </p:nvPicPr>
        <p:blipFill rotWithShape="1">
          <a:blip r:embed="rId3">
            <a:alphaModFix/>
          </a:blip>
          <a:srcRect b="0" l="0" r="0" t="0"/>
          <a:stretch/>
        </p:blipFill>
        <p:spPr>
          <a:xfrm>
            <a:off x="952500" y="1487487"/>
            <a:ext cx="2905125" cy="247652"/>
          </a:xfrm>
          <a:prstGeom prst="rect">
            <a:avLst/>
          </a:prstGeom>
          <a:noFill/>
          <a:ln>
            <a:noFill/>
          </a:ln>
        </p:spPr>
      </p:pic>
      <p:pic>
        <p:nvPicPr>
          <p:cNvPr descr="image.png" id="795" name="Google Shape;795;p30"/>
          <p:cNvPicPr preferRelativeResize="0"/>
          <p:nvPr/>
        </p:nvPicPr>
        <p:blipFill rotWithShape="1">
          <a:blip r:embed="rId6">
            <a:alphaModFix/>
          </a:blip>
          <a:srcRect b="0" l="0" r="0" t="0"/>
          <a:stretch/>
        </p:blipFill>
        <p:spPr>
          <a:xfrm>
            <a:off x="323850" y="3003550"/>
            <a:ext cx="1552575" cy="285750"/>
          </a:xfrm>
          <a:prstGeom prst="rect">
            <a:avLst/>
          </a:prstGeom>
          <a:noFill/>
          <a:ln>
            <a:noFill/>
          </a:ln>
        </p:spPr>
      </p:pic>
      <p:pic>
        <p:nvPicPr>
          <p:cNvPr descr="sal25693_30_07a" id="796" name="Google Shape;796;p30"/>
          <p:cNvPicPr preferRelativeResize="0"/>
          <p:nvPr/>
        </p:nvPicPr>
        <p:blipFill rotWithShape="1">
          <a:blip r:embed="rId7">
            <a:alphaModFix/>
          </a:blip>
          <a:srcRect b="0" l="0" r="0" t="0"/>
          <a:stretch/>
        </p:blipFill>
        <p:spPr>
          <a:xfrm>
            <a:off x="1758950" y="1511300"/>
            <a:ext cx="1417638" cy="4591050"/>
          </a:xfrm>
          <a:prstGeom prst="rect">
            <a:avLst/>
          </a:prstGeom>
          <a:noFill/>
          <a:ln>
            <a:noFill/>
          </a:ln>
        </p:spPr>
      </p:pic>
      <p:sp>
        <p:nvSpPr>
          <p:cNvPr id="797" name="Google Shape;797;p30"/>
          <p:cNvSpPr txBox="1"/>
          <p:nvPr/>
        </p:nvSpPr>
        <p:spPr>
          <a:xfrm>
            <a:off x="3149600" y="1836736"/>
            <a:ext cx="1003821"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Cranial cavity</a:t>
            </a:r>
            <a:endParaRPr/>
          </a:p>
        </p:txBody>
      </p:sp>
      <p:sp>
        <p:nvSpPr>
          <p:cNvPr id="798" name="Google Shape;798;p30"/>
          <p:cNvSpPr txBox="1"/>
          <p:nvPr/>
        </p:nvSpPr>
        <p:spPr>
          <a:xfrm>
            <a:off x="447675" y="3090861"/>
            <a:ext cx="1122363"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Thoracic cavity</a:t>
            </a:r>
            <a:endParaRPr/>
          </a:p>
        </p:txBody>
      </p:sp>
      <p:sp>
        <p:nvSpPr>
          <p:cNvPr id="799" name="Google Shape;799;p30"/>
          <p:cNvSpPr txBox="1"/>
          <p:nvPr/>
        </p:nvSpPr>
        <p:spPr>
          <a:xfrm>
            <a:off x="447675" y="3454400"/>
            <a:ext cx="808708"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Diaphragm</a:t>
            </a:r>
            <a:endParaRPr/>
          </a:p>
        </p:txBody>
      </p:sp>
      <p:sp>
        <p:nvSpPr>
          <p:cNvPr id="800" name="Google Shape;800;p30"/>
          <p:cNvSpPr txBox="1"/>
          <p:nvPr/>
        </p:nvSpPr>
        <p:spPr>
          <a:xfrm>
            <a:off x="447675" y="4192587"/>
            <a:ext cx="127454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Abdominal cavity</a:t>
            </a:r>
            <a:endParaRPr/>
          </a:p>
        </p:txBody>
      </p:sp>
      <p:sp>
        <p:nvSpPr>
          <p:cNvPr id="801" name="Google Shape;801;p30"/>
          <p:cNvSpPr txBox="1"/>
          <p:nvPr/>
        </p:nvSpPr>
        <p:spPr>
          <a:xfrm>
            <a:off x="447675" y="5041900"/>
            <a:ext cx="92777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Pelvic cavity</a:t>
            </a:r>
            <a:endParaRPr/>
          </a:p>
        </p:txBody>
      </p:sp>
      <p:cxnSp>
        <p:nvCxnSpPr>
          <p:cNvPr id="802" name="Google Shape;802;p30"/>
          <p:cNvCxnSpPr/>
          <p:nvPr/>
        </p:nvCxnSpPr>
        <p:spPr>
          <a:xfrm flipH="1">
            <a:off x="2855911" y="1938336"/>
            <a:ext cx="250827" cy="1589"/>
          </a:xfrm>
          <a:prstGeom prst="straightConnector1">
            <a:avLst/>
          </a:prstGeom>
          <a:noFill/>
          <a:ln cap="flat" cmpd="sng" w="26975">
            <a:solidFill>
              <a:srgbClr val="FFFFFF"/>
            </a:solidFill>
            <a:prstDash val="solid"/>
            <a:round/>
            <a:headEnd len="sm" w="sm" type="none"/>
            <a:tailEnd len="sm" w="sm" type="none"/>
          </a:ln>
        </p:spPr>
      </p:cxnSp>
      <p:cxnSp>
        <p:nvCxnSpPr>
          <p:cNvPr id="803" name="Google Shape;803;p30"/>
          <p:cNvCxnSpPr/>
          <p:nvPr/>
        </p:nvCxnSpPr>
        <p:spPr>
          <a:xfrm flipH="1">
            <a:off x="2673348" y="2611436"/>
            <a:ext cx="433390" cy="1589"/>
          </a:xfrm>
          <a:prstGeom prst="straightConnector1">
            <a:avLst/>
          </a:prstGeom>
          <a:noFill/>
          <a:ln cap="flat" cmpd="sng" w="26975">
            <a:solidFill>
              <a:srgbClr val="FFFFFF"/>
            </a:solidFill>
            <a:prstDash val="solid"/>
            <a:round/>
            <a:headEnd len="sm" w="sm" type="none"/>
            <a:tailEnd len="sm" w="sm" type="none"/>
          </a:ln>
        </p:spPr>
      </p:cxnSp>
      <p:cxnSp>
        <p:nvCxnSpPr>
          <p:cNvPr id="804" name="Google Shape;804;p30"/>
          <p:cNvCxnSpPr/>
          <p:nvPr/>
        </p:nvCxnSpPr>
        <p:spPr>
          <a:xfrm>
            <a:off x="1651000" y="3195636"/>
            <a:ext cx="733427" cy="1591"/>
          </a:xfrm>
          <a:prstGeom prst="straightConnector1">
            <a:avLst/>
          </a:prstGeom>
          <a:noFill/>
          <a:ln cap="flat" cmpd="sng" w="26975">
            <a:solidFill>
              <a:srgbClr val="FFFFFF"/>
            </a:solidFill>
            <a:prstDash val="solid"/>
            <a:round/>
            <a:headEnd len="sm" w="sm" type="none"/>
            <a:tailEnd len="sm" w="sm" type="none"/>
          </a:ln>
        </p:spPr>
      </p:cxnSp>
      <p:cxnSp>
        <p:nvCxnSpPr>
          <p:cNvPr id="805" name="Google Shape;805;p30"/>
          <p:cNvCxnSpPr/>
          <p:nvPr/>
        </p:nvCxnSpPr>
        <p:spPr>
          <a:xfrm>
            <a:off x="1377950" y="3560762"/>
            <a:ext cx="873125" cy="1"/>
          </a:xfrm>
          <a:prstGeom prst="straightConnector1">
            <a:avLst/>
          </a:prstGeom>
          <a:noFill/>
          <a:ln cap="flat" cmpd="sng" w="26975">
            <a:solidFill>
              <a:srgbClr val="FFFFFF"/>
            </a:solidFill>
            <a:prstDash val="solid"/>
            <a:round/>
            <a:headEnd len="sm" w="sm" type="none"/>
            <a:tailEnd len="sm" w="sm" type="none"/>
          </a:ln>
        </p:spPr>
      </p:cxnSp>
      <p:cxnSp>
        <p:nvCxnSpPr>
          <p:cNvPr id="806" name="Google Shape;806;p30"/>
          <p:cNvCxnSpPr/>
          <p:nvPr/>
        </p:nvCxnSpPr>
        <p:spPr>
          <a:xfrm>
            <a:off x="1812924" y="4295773"/>
            <a:ext cx="409577" cy="1590"/>
          </a:xfrm>
          <a:prstGeom prst="straightConnector1">
            <a:avLst/>
          </a:prstGeom>
          <a:noFill/>
          <a:ln cap="flat" cmpd="sng" w="26975">
            <a:solidFill>
              <a:srgbClr val="FFFFFF"/>
            </a:solidFill>
            <a:prstDash val="solid"/>
            <a:round/>
            <a:headEnd len="sm" w="sm" type="none"/>
            <a:tailEnd len="sm" w="sm" type="none"/>
          </a:ln>
        </p:spPr>
      </p:cxnSp>
      <p:cxnSp>
        <p:nvCxnSpPr>
          <p:cNvPr id="807" name="Google Shape;807;p30"/>
          <p:cNvCxnSpPr/>
          <p:nvPr/>
        </p:nvCxnSpPr>
        <p:spPr>
          <a:xfrm>
            <a:off x="1470024" y="5151437"/>
            <a:ext cx="1133477" cy="1590"/>
          </a:xfrm>
          <a:prstGeom prst="straightConnector1">
            <a:avLst/>
          </a:prstGeom>
          <a:noFill/>
          <a:ln cap="flat" cmpd="sng" w="26975">
            <a:solidFill>
              <a:srgbClr val="FFFFFF"/>
            </a:solidFill>
            <a:prstDash val="solid"/>
            <a:round/>
            <a:headEnd len="sm" w="sm" type="none"/>
            <a:tailEnd len="sm" w="sm" type="none"/>
          </a:ln>
        </p:spPr>
      </p:cxnSp>
      <p:sp>
        <p:nvSpPr>
          <p:cNvPr id="808" name="Google Shape;808;p30"/>
          <p:cNvSpPr txBox="1"/>
          <p:nvPr/>
        </p:nvSpPr>
        <p:spPr>
          <a:xfrm>
            <a:off x="1863725" y="6084887"/>
            <a:ext cx="1384747"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 Left lateral view</a:t>
            </a:r>
            <a:endParaRPr/>
          </a:p>
        </p:txBody>
      </p:sp>
      <p:cxnSp>
        <p:nvCxnSpPr>
          <p:cNvPr id="809" name="Google Shape;809;p30"/>
          <p:cNvCxnSpPr/>
          <p:nvPr/>
        </p:nvCxnSpPr>
        <p:spPr>
          <a:xfrm flipH="1">
            <a:off x="2855911" y="1927224"/>
            <a:ext cx="238127" cy="1590"/>
          </a:xfrm>
          <a:prstGeom prst="straightConnector1">
            <a:avLst/>
          </a:prstGeom>
          <a:noFill/>
          <a:ln cap="flat" cmpd="sng" w="15875">
            <a:solidFill>
              <a:srgbClr val="000000"/>
            </a:solidFill>
            <a:prstDash val="solid"/>
            <a:round/>
            <a:headEnd len="sm" w="sm" type="none"/>
            <a:tailEnd len="sm" w="sm" type="none"/>
          </a:ln>
        </p:spPr>
      </p:cxnSp>
      <p:cxnSp>
        <p:nvCxnSpPr>
          <p:cNvPr id="810" name="Google Shape;810;p30"/>
          <p:cNvCxnSpPr/>
          <p:nvPr/>
        </p:nvCxnSpPr>
        <p:spPr>
          <a:xfrm flipH="1">
            <a:off x="2673348" y="2600324"/>
            <a:ext cx="420690" cy="1590"/>
          </a:xfrm>
          <a:prstGeom prst="straightConnector1">
            <a:avLst/>
          </a:prstGeom>
          <a:noFill/>
          <a:ln cap="flat" cmpd="sng" w="15875">
            <a:solidFill>
              <a:srgbClr val="000000"/>
            </a:solidFill>
            <a:prstDash val="solid"/>
            <a:round/>
            <a:headEnd len="sm" w="sm" type="none"/>
            <a:tailEnd len="sm" w="sm" type="none"/>
          </a:ln>
        </p:spPr>
      </p:cxnSp>
      <p:cxnSp>
        <p:nvCxnSpPr>
          <p:cNvPr id="811" name="Google Shape;811;p30"/>
          <p:cNvCxnSpPr/>
          <p:nvPr/>
        </p:nvCxnSpPr>
        <p:spPr>
          <a:xfrm>
            <a:off x="1638300" y="3187699"/>
            <a:ext cx="746127" cy="1589"/>
          </a:xfrm>
          <a:prstGeom prst="straightConnector1">
            <a:avLst/>
          </a:prstGeom>
          <a:noFill/>
          <a:ln cap="flat" cmpd="sng" w="15875">
            <a:solidFill>
              <a:srgbClr val="000000"/>
            </a:solidFill>
            <a:prstDash val="solid"/>
            <a:round/>
            <a:headEnd len="sm" w="sm" type="none"/>
            <a:tailEnd len="sm" w="sm" type="none"/>
          </a:ln>
        </p:spPr>
      </p:cxnSp>
      <p:cxnSp>
        <p:nvCxnSpPr>
          <p:cNvPr id="812" name="Google Shape;812;p30"/>
          <p:cNvCxnSpPr/>
          <p:nvPr/>
        </p:nvCxnSpPr>
        <p:spPr>
          <a:xfrm>
            <a:off x="1370012" y="3548062"/>
            <a:ext cx="881064" cy="1590"/>
          </a:xfrm>
          <a:prstGeom prst="straightConnector1">
            <a:avLst/>
          </a:prstGeom>
          <a:noFill/>
          <a:ln cap="flat" cmpd="sng" w="15875">
            <a:solidFill>
              <a:srgbClr val="000000"/>
            </a:solidFill>
            <a:prstDash val="solid"/>
            <a:round/>
            <a:headEnd len="sm" w="sm" type="none"/>
            <a:tailEnd len="sm" w="sm" type="none"/>
          </a:ln>
        </p:spPr>
      </p:cxnSp>
      <p:cxnSp>
        <p:nvCxnSpPr>
          <p:cNvPr id="813" name="Google Shape;813;p30"/>
          <p:cNvCxnSpPr/>
          <p:nvPr/>
        </p:nvCxnSpPr>
        <p:spPr>
          <a:xfrm>
            <a:off x="1804986" y="4287837"/>
            <a:ext cx="417514" cy="1"/>
          </a:xfrm>
          <a:prstGeom prst="straightConnector1">
            <a:avLst/>
          </a:prstGeom>
          <a:noFill/>
          <a:ln cap="flat" cmpd="sng" w="15875">
            <a:solidFill>
              <a:srgbClr val="000000"/>
            </a:solidFill>
            <a:prstDash val="solid"/>
            <a:round/>
            <a:headEnd len="sm" w="sm" type="none"/>
            <a:tailEnd len="sm" w="sm" type="none"/>
          </a:ln>
        </p:spPr>
      </p:cxnSp>
      <p:cxnSp>
        <p:nvCxnSpPr>
          <p:cNvPr id="814" name="Google Shape;814;p30"/>
          <p:cNvCxnSpPr/>
          <p:nvPr/>
        </p:nvCxnSpPr>
        <p:spPr>
          <a:xfrm>
            <a:off x="1458912" y="5140325"/>
            <a:ext cx="1144588" cy="0"/>
          </a:xfrm>
          <a:prstGeom prst="straightConnector1">
            <a:avLst/>
          </a:prstGeom>
          <a:noFill/>
          <a:ln cap="flat" cmpd="sng" w="15875">
            <a:solidFill>
              <a:srgbClr val="000000"/>
            </a:solidFill>
            <a:prstDash val="solid"/>
            <a:round/>
            <a:headEnd len="sm" w="sm" type="none"/>
            <a:tailEnd len="sm" w="sm" type="none"/>
          </a:ln>
        </p:spPr>
      </p:cxnSp>
      <p:sp>
        <p:nvSpPr>
          <p:cNvPr id="815" name="Google Shape;815;p30"/>
          <p:cNvSpPr txBox="1"/>
          <p:nvPr/>
        </p:nvSpPr>
        <p:spPr>
          <a:xfrm>
            <a:off x="3151186" y="2511425"/>
            <a:ext cx="1097063"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Vertebral canal</a:t>
            </a:r>
            <a:endParaRPr/>
          </a:p>
        </p:txBody>
      </p:sp>
      <p:sp>
        <p:nvSpPr>
          <p:cNvPr id="816" name="Google Shape;816;p30"/>
          <p:cNvSpPr txBox="1"/>
          <p:nvPr/>
        </p:nvSpPr>
        <p:spPr>
          <a:xfrm>
            <a:off x="666750" y="1360487"/>
            <a:ext cx="3521075"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1"/>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822" name="Google Shape;822;p31"/>
          <p:cNvSpPr txBox="1"/>
          <p:nvPr>
            <p:ph idx="4294967295" type="title"/>
          </p:nvPr>
        </p:nvSpPr>
        <p:spPr>
          <a:xfrm>
            <a:off x="457200" y="166687"/>
            <a:ext cx="8229600"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100"/>
              <a:buFont typeface="Arial"/>
              <a:buNone/>
            </a:pPr>
            <a:r>
              <a:rPr lang="en-US" sz="4100"/>
              <a:t>Бас қуысы</a:t>
            </a:r>
            <a:r>
              <a:rPr lang="en-US" sz="4100"/>
              <a:t> &amp; Омыртқа каналы</a:t>
            </a:r>
            <a:endParaRPr/>
          </a:p>
        </p:txBody>
      </p:sp>
      <p:sp>
        <p:nvSpPr>
          <p:cNvPr id="823" name="Google Shape;823;p31"/>
          <p:cNvSpPr txBox="1"/>
          <p:nvPr>
            <p:ph idx="4294967295" type="body"/>
          </p:nvPr>
        </p:nvSpPr>
        <p:spPr>
          <a:xfrm>
            <a:off x="4322762" y="2211386"/>
            <a:ext cx="4446588" cy="2671764"/>
          </a:xfrm>
          <a:prstGeom prst="rect">
            <a:avLst/>
          </a:prstGeom>
          <a:noFill/>
          <a:ln>
            <a:noFill/>
          </a:ln>
        </p:spPr>
        <p:txBody>
          <a:bodyPr anchorCtr="0" anchor="t" bIns="45700" lIns="45700" spcFirstLastPara="1" rIns="45700" wrap="square" tIns="45700">
            <a:normAutofit/>
          </a:bodyPr>
          <a:lstStyle/>
          <a:p>
            <a:pPr indent="-285750" lvl="1" marL="742950" rtl="0" algn="l">
              <a:lnSpc>
                <a:spcPct val="100000"/>
              </a:lnSpc>
              <a:spcBef>
                <a:spcPts val="0"/>
              </a:spcBef>
              <a:spcAft>
                <a:spcPts val="0"/>
              </a:spcAft>
              <a:buClr>
                <a:srgbClr val="000000"/>
              </a:buClr>
              <a:buSzPts val="2400"/>
              <a:buFont typeface="Arial"/>
              <a:buChar char="–"/>
            </a:pPr>
            <a:r>
              <a:rPr lang="en-US" sz="2400"/>
              <a:t>бас қуысы</a:t>
            </a:r>
            <a:endParaRPr/>
          </a:p>
          <a:p>
            <a:pPr indent="-228600" lvl="2" marL="1143000" rtl="0" algn="l">
              <a:lnSpc>
                <a:spcPct val="100000"/>
              </a:lnSpc>
              <a:spcBef>
                <a:spcPts val="0"/>
              </a:spcBef>
              <a:spcAft>
                <a:spcPts val="0"/>
              </a:spcAft>
              <a:buClr>
                <a:srgbClr val="000000"/>
              </a:buClr>
              <a:buSzPts val="2000"/>
              <a:buFont typeface="Arial"/>
              <a:buChar char="•"/>
            </a:pPr>
            <a:r>
              <a:rPr lang="en-US" sz="2000"/>
              <a:t>бас миынан тұрады</a:t>
            </a:r>
            <a:endParaRPr/>
          </a:p>
          <a:p>
            <a:pPr indent="-228600" lvl="2" marL="1143000" rtl="0" algn="l">
              <a:lnSpc>
                <a:spcPct val="100000"/>
              </a:lnSpc>
              <a:spcBef>
                <a:spcPts val="0"/>
              </a:spcBef>
              <a:spcAft>
                <a:spcPts val="0"/>
              </a:spcAft>
              <a:buClr>
                <a:srgbClr val="000000"/>
              </a:buClr>
              <a:buSzPts val="2000"/>
              <a:buFont typeface="Arial"/>
              <a:buChar char="•"/>
            </a:pPr>
            <a:r>
              <a:rPr lang="en-US" sz="2000"/>
              <a:t>қабықшамен қапталған</a:t>
            </a:r>
            <a:endParaRPr/>
          </a:p>
          <a:p>
            <a:pPr indent="914400" lvl="2" marL="0" rtl="0" algn="l">
              <a:lnSpc>
                <a:spcPct val="100000"/>
              </a:lnSpc>
              <a:spcBef>
                <a:spcPts val="0"/>
              </a:spcBef>
              <a:spcAft>
                <a:spcPts val="0"/>
              </a:spcAft>
              <a:buClr>
                <a:srgbClr val="000000"/>
              </a:buClr>
              <a:buSzPts val="2000"/>
              <a:buFont typeface="Arial"/>
              <a:buNone/>
            </a:pPr>
            <a:r>
              <a:t/>
            </a:r>
            <a:endParaRPr sz="2000"/>
          </a:p>
          <a:p>
            <a:pPr indent="-285750" lvl="1" marL="742950" rtl="0" algn="l">
              <a:lnSpc>
                <a:spcPct val="100000"/>
              </a:lnSpc>
              <a:spcBef>
                <a:spcPts val="0"/>
              </a:spcBef>
              <a:spcAft>
                <a:spcPts val="0"/>
              </a:spcAft>
              <a:buClr>
                <a:srgbClr val="000000"/>
              </a:buClr>
              <a:buSzPts val="2400"/>
              <a:buFont typeface="Arial"/>
              <a:buChar char="–"/>
            </a:pPr>
            <a:r>
              <a:rPr lang="en-US" sz="2400"/>
              <a:t>омыртқа каналы</a:t>
            </a:r>
            <a:endParaRPr/>
          </a:p>
          <a:p>
            <a:pPr indent="-228600" lvl="2" marL="1143000" rtl="0" algn="l">
              <a:lnSpc>
                <a:spcPct val="100000"/>
              </a:lnSpc>
              <a:spcBef>
                <a:spcPts val="0"/>
              </a:spcBef>
              <a:spcAft>
                <a:spcPts val="0"/>
              </a:spcAft>
              <a:buClr>
                <a:srgbClr val="000000"/>
              </a:buClr>
              <a:buSzPts val="2000"/>
              <a:buFont typeface="Arial"/>
              <a:buChar char="•"/>
            </a:pPr>
            <a:r>
              <a:rPr lang="en-US" sz="2000"/>
              <a:t>жұлын орналасады</a:t>
            </a:r>
            <a:endParaRPr/>
          </a:p>
          <a:p>
            <a:pPr indent="-228600" lvl="2" marL="1143000" rtl="0" algn="l">
              <a:lnSpc>
                <a:spcPct val="100000"/>
              </a:lnSpc>
              <a:spcBef>
                <a:spcPts val="0"/>
              </a:spcBef>
              <a:spcAft>
                <a:spcPts val="0"/>
              </a:spcAft>
              <a:buClr>
                <a:srgbClr val="000000"/>
              </a:buClr>
              <a:buSzPts val="2000"/>
              <a:buFont typeface="Arial"/>
              <a:buChar char="•"/>
            </a:pPr>
            <a:r>
              <a:rPr lang="en-US" sz="2000"/>
              <a:t>қабықшамен қапталған</a:t>
            </a:r>
            <a:endParaRPr/>
          </a:p>
        </p:txBody>
      </p:sp>
      <p:pic>
        <p:nvPicPr>
          <p:cNvPr descr="image.png" id="824" name="Google Shape;824;p31"/>
          <p:cNvPicPr preferRelativeResize="0"/>
          <p:nvPr/>
        </p:nvPicPr>
        <p:blipFill rotWithShape="1">
          <a:blip r:embed="rId3">
            <a:alphaModFix/>
          </a:blip>
          <a:srcRect b="0" l="0" r="0" t="0"/>
          <a:stretch/>
        </p:blipFill>
        <p:spPr>
          <a:xfrm>
            <a:off x="2990850" y="1784350"/>
            <a:ext cx="1552575" cy="285750"/>
          </a:xfrm>
          <a:prstGeom prst="rect">
            <a:avLst/>
          </a:prstGeom>
          <a:noFill/>
          <a:ln>
            <a:noFill/>
          </a:ln>
        </p:spPr>
      </p:pic>
      <p:pic>
        <p:nvPicPr>
          <p:cNvPr descr="image.png" id="825" name="Google Shape;825;p31"/>
          <p:cNvPicPr preferRelativeResize="0"/>
          <p:nvPr/>
        </p:nvPicPr>
        <p:blipFill rotWithShape="1">
          <a:blip r:embed="rId4">
            <a:alphaModFix/>
          </a:blip>
          <a:srcRect b="0" l="0" r="0" t="0"/>
          <a:stretch/>
        </p:blipFill>
        <p:spPr>
          <a:xfrm>
            <a:off x="952500" y="1487487"/>
            <a:ext cx="2905125" cy="247652"/>
          </a:xfrm>
          <a:prstGeom prst="rect">
            <a:avLst/>
          </a:prstGeom>
          <a:noFill/>
          <a:ln>
            <a:noFill/>
          </a:ln>
        </p:spPr>
      </p:pic>
      <p:pic>
        <p:nvPicPr>
          <p:cNvPr descr="image.png" id="826" name="Google Shape;826;p31"/>
          <p:cNvPicPr preferRelativeResize="0"/>
          <p:nvPr/>
        </p:nvPicPr>
        <p:blipFill rotWithShape="1">
          <a:blip r:embed="rId3">
            <a:alphaModFix/>
          </a:blip>
          <a:srcRect b="0" l="0" r="0" t="0"/>
          <a:stretch/>
        </p:blipFill>
        <p:spPr>
          <a:xfrm>
            <a:off x="323850" y="3003550"/>
            <a:ext cx="1552575" cy="285750"/>
          </a:xfrm>
          <a:prstGeom prst="rect">
            <a:avLst/>
          </a:prstGeom>
          <a:noFill/>
          <a:ln>
            <a:noFill/>
          </a:ln>
        </p:spPr>
      </p:pic>
      <p:pic>
        <p:nvPicPr>
          <p:cNvPr descr="sal25693_30_07a" id="827" name="Google Shape;827;p31"/>
          <p:cNvPicPr preferRelativeResize="0"/>
          <p:nvPr/>
        </p:nvPicPr>
        <p:blipFill rotWithShape="1">
          <a:blip r:embed="rId5">
            <a:alphaModFix/>
          </a:blip>
          <a:srcRect b="0" l="0" r="0" t="0"/>
          <a:stretch/>
        </p:blipFill>
        <p:spPr>
          <a:xfrm>
            <a:off x="1758950" y="1511300"/>
            <a:ext cx="1417638" cy="4591050"/>
          </a:xfrm>
          <a:prstGeom prst="rect">
            <a:avLst/>
          </a:prstGeom>
          <a:noFill/>
          <a:ln>
            <a:noFill/>
          </a:ln>
        </p:spPr>
      </p:pic>
      <p:sp>
        <p:nvSpPr>
          <p:cNvPr id="828" name="Google Shape;828;p31"/>
          <p:cNvSpPr txBox="1"/>
          <p:nvPr/>
        </p:nvSpPr>
        <p:spPr>
          <a:xfrm>
            <a:off x="666750" y="1360487"/>
            <a:ext cx="3521075"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29" name="Google Shape;829;p31"/>
          <p:cNvSpPr txBox="1"/>
          <p:nvPr/>
        </p:nvSpPr>
        <p:spPr>
          <a:xfrm>
            <a:off x="3149600" y="1836736"/>
            <a:ext cx="1003821"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Cranial cavity</a:t>
            </a:r>
            <a:endParaRPr/>
          </a:p>
        </p:txBody>
      </p:sp>
      <p:sp>
        <p:nvSpPr>
          <p:cNvPr id="830" name="Google Shape;830;p31"/>
          <p:cNvSpPr txBox="1"/>
          <p:nvPr/>
        </p:nvSpPr>
        <p:spPr>
          <a:xfrm>
            <a:off x="447675" y="3090861"/>
            <a:ext cx="1122363"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Thoracic cavity</a:t>
            </a:r>
            <a:endParaRPr/>
          </a:p>
        </p:txBody>
      </p:sp>
      <p:sp>
        <p:nvSpPr>
          <p:cNvPr id="831" name="Google Shape;831;p31"/>
          <p:cNvSpPr txBox="1"/>
          <p:nvPr/>
        </p:nvSpPr>
        <p:spPr>
          <a:xfrm>
            <a:off x="447675" y="3454400"/>
            <a:ext cx="808708"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Diaphragm</a:t>
            </a:r>
            <a:endParaRPr/>
          </a:p>
        </p:txBody>
      </p:sp>
      <p:sp>
        <p:nvSpPr>
          <p:cNvPr id="832" name="Google Shape;832;p31"/>
          <p:cNvSpPr txBox="1"/>
          <p:nvPr/>
        </p:nvSpPr>
        <p:spPr>
          <a:xfrm>
            <a:off x="447675" y="4192587"/>
            <a:ext cx="127454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Abdominal cavity</a:t>
            </a:r>
            <a:endParaRPr/>
          </a:p>
        </p:txBody>
      </p:sp>
      <p:sp>
        <p:nvSpPr>
          <p:cNvPr id="833" name="Google Shape;833;p31"/>
          <p:cNvSpPr txBox="1"/>
          <p:nvPr/>
        </p:nvSpPr>
        <p:spPr>
          <a:xfrm>
            <a:off x="447675" y="5041900"/>
            <a:ext cx="92777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Pelvic cavity</a:t>
            </a:r>
            <a:endParaRPr/>
          </a:p>
        </p:txBody>
      </p:sp>
      <p:cxnSp>
        <p:nvCxnSpPr>
          <p:cNvPr id="834" name="Google Shape;834;p31"/>
          <p:cNvCxnSpPr/>
          <p:nvPr/>
        </p:nvCxnSpPr>
        <p:spPr>
          <a:xfrm flipH="1">
            <a:off x="2855911" y="1938336"/>
            <a:ext cx="250827" cy="1589"/>
          </a:xfrm>
          <a:prstGeom prst="straightConnector1">
            <a:avLst/>
          </a:prstGeom>
          <a:noFill/>
          <a:ln cap="flat" cmpd="sng" w="26975">
            <a:solidFill>
              <a:srgbClr val="FFFFFF"/>
            </a:solidFill>
            <a:prstDash val="solid"/>
            <a:round/>
            <a:headEnd len="sm" w="sm" type="none"/>
            <a:tailEnd len="sm" w="sm" type="none"/>
          </a:ln>
        </p:spPr>
      </p:cxnSp>
      <p:cxnSp>
        <p:nvCxnSpPr>
          <p:cNvPr id="835" name="Google Shape;835;p31"/>
          <p:cNvCxnSpPr/>
          <p:nvPr/>
        </p:nvCxnSpPr>
        <p:spPr>
          <a:xfrm flipH="1">
            <a:off x="2673348" y="2611436"/>
            <a:ext cx="433390" cy="1589"/>
          </a:xfrm>
          <a:prstGeom prst="straightConnector1">
            <a:avLst/>
          </a:prstGeom>
          <a:noFill/>
          <a:ln cap="flat" cmpd="sng" w="26975">
            <a:solidFill>
              <a:srgbClr val="FFFFFF"/>
            </a:solidFill>
            <a:prstDash val="solid"/>
            <a:round/>
            <a:headEnd len="sm" w="sm" type="none"/>
            <a:tailEnd len="sm" w="sm" type="none"/>
          </a:ln>
        </p:spPr>
      </p:cxnSp>
      <p:cxnSp>
        <p:nvCxnSpPr>
          <p:cNvPr id="836" name="Google Shape;836;p31"/>
          <p:cNvCxnSpPr/>
          <p:nvPr/>
        </p:nvCxnSpPr>
        <p:spPr>
          <a:xfrm>
            <a:off x="1651000" y="3195636"/>
            <a:ext cx="733427" cy="1591"/>
          </a:xfrm>
          <a:prstGeom prst="straightConnector1">
            <a:avLst/>
          </a:prstGeom>
          <a:noFill/>
          <a:ln cap="flat" cmpd="sng" w="26975">
            <a:solidFill>
              <a:srgbClr val="FFFFFF"/>
            </a:solidFill>
            <a:prstDash val="solid"/>
            <a:round/>
            <a:headEnd len="sm" w="sm" type="none"/>
            <a:tailEnd len="sm" w="sm" type="none"/>
          </a:ln>
        </p:spPr>
      </p:cxnSp>
      <p:cxnSp>
        <p:nvCxnSpPr>
          <p:cNvPr id="837" name="Google Shape;837;p31"/>
          <p:cNvCxnSpPr/>
          <p:nvPr/>
        </p:nvCxnSpPr>
        <p:spPr>
          <a:xfrm>
            <a:off x="1377950" y="3560762"/>
            <a:ext cx="873125" cy="1"/>
          </a:xfrm>
          <a:prstGeom prst="straightConnector1">
            <a:avLst/>
          </a:prstGeom>
          <a:noFill/>
          <a:ln cap="flat" cmpd="sng" w="26975">
            <a:solidFill>
              <a:srgbClr val="FFFFFF"/>
            </a:solidFill>
            <a:prstDash val="solid"/>
            <a:round/>
            <a:headEnd len="sm" w="sm" type="none"/>
            <a:tailEnd len="sm" w="sm" type="none"/>
          </a:ln>
        </p:spPr>
      </p:cxnSp>
      <p:cxnSp>
        <p:nvCxnSpPr>
          <p:cNvPr id="838" name="Google Shape;838;p31"/>
          <p:cNvCxnSpPr/>
          <p:nvPr/>
        </p:nvCxnSpPr>
        <p:spPr>
          <a:xfrm>
            <a:off x="1812924" y="4295773"/>
            <a:ext cx="409577" cy="1590"/>
          </a:xfrm>
          <a:prstGeom prst="straightConnector1">
            <a:avLst/>
          </a:prstGeom>
          <a:noFill/>
          <a:ln cap="flat" cmpd="sng" w="26975">
            <a:solidFill>
              <a:srgbClr val="FFFFFF"/>
            </a:solidFill>
            <a:prstDash val="solid"/>
            <a:round/>
            <a:headEnd len="sm" w="sm" type="none"/>
            <a:tailEnd len="sm" w="sm" type="none"/>
          </a:ln>
        </p:spPr>
      </p:cxnSp>
      <p:cxnSp>
        <p:nvCxnSpPr>
          <p:cNvPr id="839" name="Google Shape;839;p31"/>
          <p:cNvCxnSpPr/>
          <p:nvPr/>
        </p:nvCxnSpPr>
        <p:spPr>
          <a:xfrm>
            <a:off x="1470024" y="5151437"/>
            <a:ext cx="1133477" cy="1590"/>
          </a:xfrm>
          <a:prstGeom prst="straightConnector1">
            <a:avLst/>
          </a:prstGeom>
          <a:noFill/>
          <a:ln cap="flat" cmpd="sng" w="26975">
            <a:solidFill>
              <a:srgbClr val="FFFFFF"/>
            </a:solidFill>
            <a:prstDash val="solid"/>
            <a:round/>
            <a:headEnd len="sm" w="sm" type="none"/>
            <a:tailEnd len="sm" w="sm" type="none"/>
          </a:ln>
        </p:spPr>
      </p:cxnSp>
      <p:sp>
        <p:nvSpPr>
          <p:cNvPr id="840" name="Google Shape;840;p31"/>
          <p:cNvSpPr txBox="1"/>
          <p:nvPr/>
        </p:nvSpPr>
        <p:spPr>
          <a:xfrm>
            <a:off x="1863725" y="6084887"/>
            <a:ext cx="1384747"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 Left lateral view</a:t>
            </a:r>
            <a:endParaRPr/>
          </a:p>
        </p:txBody>
      </p:sp>
      <p:cxnSp>
        <p:nvCxnSpPr>
          <p:cNvPr id="841" name="Google Shape;841;p31"/>
          <p:cNvCxnSpPr/>
          <p:nvPr/>
        </p:nvCxnSpPr>
        <p:spPr>
          <a:xfrm flipH="1">
            <a:off x="2855911" y="1927224"/>
            <a:ext cx="238127" cy="1590"/>
          </a:xfrm>
          <a:prstGeom prst="straightConnector1">
            <a:avLst/>
          </a:prstGeom>
          <a:noFill/>
          <a:ln cap="flat" cmpd="sng" w="15875">
            <a:solidFill>
              <a:srgbClr val="000000"/>
            </a:solidFill>
            <a:prstDash val="solid"/>
            <a:round/>
            <a:headEnd len="sm" w="sm" type="none"/>
            <a:tailEnd len="sm" w="sm" type="none"/>
          </a:ln>
        </p:spPr>
      </p:cxnSp>
      <p:cxnSp>
        <p:nvCxnSpPr>
          <p:cNvPr id="842" name="Google Shape;842;p31"/>
          <p:cNvCxnSpPr/>
          <p:nvPr/>
        </p:nvCxnSpPr>
        <p:spPr>
          <a:xfrm flipH="1">
            <a:off x="2673348" y="2600324"/>
            <a:ext cx="420690" cy="1590"/>
          </a:xfrm>
          <a:prstGeom prst="straightConnector1">
            <a:avLst/>
          </a:prstGeom>
          <a:noFill/>
          <a:ln cap="flat" cmpd="sng" w="15875">
            <a:solidFill>
              <a:srgbClr val="000000"/>
            </a:solidFill>
            <a:prstDash val="solid"/>
            <a:round/>
            <a:headEnd len="sm" w="sm" type="none"/>
            <a:tailEnd len="sm" w="sm" type="none"/>
          </a:ln>
        </p:spPr>
      </p:cxnSp>
      <p:cxnSp>
        <p:nvCxnSpPr>
          <p:cNvPr id="843" name="Google Shape;843;p31"/>
          <p:cNvCxnSpPr/>
          <p:nvPr/>
        </p:nvCxnSpPr>
        <p:spPr>
          <a:xfrm>
            <a:off x="1638300" y="3187699"/>
            <a:ext cx="746127" cy="1589"/>
          </a:xfrm>
          <a:prstGeom prst="straightConnector1">
            <a:avLst/>
          </a:prstGeom>
          <a:noFill/>
          <a:ln cap="flat" cmpd="sng" w="15875">
            <a:solidFill>
              <a:srgbClr val="000000"/>
            </a:solidFill>
            <a:prstDash val="solid"/>
            <a:round/>
            <a:headEnd len="sm" w="sm" type="none"/>
            <a:tailEnd len="sm" w="sm" type="none"/>
          </a:ln>
        </p:spPr>
      </p:cxnSp>
      <p:cxnSp>
        <p:nvCxnSpPr>
          <p:cNvPr id="844" name="Google Shape;844;p31"/>
          <p:cNvCxnSpPr/>
          <p:nvPr/>
        </p:nvCxnSpPr>
        <p:spPr>
          <a:xfrm>
            <a:off x="1370012" y="3548062"/>
            <a:ext cx="881064" cy="1590"/>
          </a:xfrm>
          <a:prstGeom prst="straightConnector1">
            <a:avLst/>
          </a:prstGeom>
          <a:noFill/>
          <a:ln cap="flat" cmpd="sng" w="15875">
            <a:solidFill>
              <a:srgbClr val="000000"/>
            </a:solidFill>
            <a:prstDash val="solid"/>
            <a:round/>
            <a:headEnd len="sm" w="sm" type="none"/>
            <a:tailEnd len="sm" w="sm" type="none"/>
          </a:ln>
        </p:spPr>
      </p:cxnSp>
      <p:cxnSp>
        <p:nvCxnSpPr>
          <p:cNvPr id="845" name="Google Shape;845;p31"/>
          <p:cNvCxnSpPr/>
          <p:nvPr/>
        </p:nvCxnSpPr>
        <p:spPr>
          <a:xfrm>
            <a:off x="1804986" y="4287837"/>
            <a:ext cx="417514" cy="1"/>
          </a:xfrm>
          <a:prstGeom prst="straightConnector1">
            <a:avLst/>
          </a:prstGeom>
          <a:noFill/>
          <a:ln cap="flat" cmpd="sng" w="15875">
            <a:solidFill>
              <a:srgbClr val="000000"/>
            </a:solidFill>
            <a:prstDash val="solid"/>
            <a:round/>
            <a:headEnd len="sm" w="sm" type="none"/>
            <a:tailEnd len="sm" w="sm" type="none"/>
          </a:ln>
        </p:spPr>
      </p:cxnSp>
      <p:cxnSp>
        <p:nvCxnSpPr>
          <p:cNvPr id="846" name="Google Shape;846;p31"/>
          <p:cNvCxnSpPr/>
          <p:nvPr/>
        </p:nvCxnSpPr>
        <p:spPr>
          <a:xfrm>
            <a:off x="1458912" y="5140325"/>
            <a:ext cx="1144588" cy="0"/>
          </a:xfrm>
          <a:prstGeom prst="straightConnector1">
            <a:avLst/>
          </a:prstGeom>
          <a:noFill/>
          <a:ln cap="flat" cmpd="sng" w="15875">
            <a:solidFill>
              <a:srgbClr val="000000"/>
            </a:solidFill>
            <a:prstDash val="solid"/>
            <a:round/>
            <a:headEnd len="sm" w="sm" type="none"/>
            <a:tailEnd len="sm" w="sm" type="none"/>
          </a:ln>
        </p:spPr>
      </p:cxnSp>
      <p:sp>
        <p:nvSpPr>
          <p:cNvPr id="847" name="Google Shape;847;p31"/>
          <p:cNvSpPr txBox="1"/>
          <p:nvPr/>
        </p:nvSpPr>
        <p:spPr>
          <a:xfrm>
            <a:off x="3151186" y="2511425"/>
            <a:ext cx="1097063"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Vertebral canal</a:t>
            </a:r>
            <a:endParaRPr/>
          </a:p>
        </p:txBody>
      </p:sp>
      <p:sp>
        <p:nvSpPr>
          <p:cNvPr id="848" name="Google Shape;848;p31"/>
          <p:cNvSpPr txBox="1"/>
          <p:nvPr/>
        </p:nvSpPr>
        <p:spPr>
          <a:xfrm>
            <a:off x="1708150" y="6240462"/>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A.7</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32"/>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854" name="Google Shape;854;p32"/>
          <p:cNvSpPr txBox="1"/>
          <p:nvPr>
            <p:ph idx="4294967295" type="title"/>
          </p:nvPr>
        </p:nvSpPr>
        <p:spPr>
          <a:xfrm>
            <a:off x="-2" y="-76202"/>
            <a:ext cx="9144004" cy="1143004"/>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Кеуде қуысы</a:t>
            </a:r>
            <a:endParaRPr/>
          </a:p>
        </p:txBody>
      </p:sp>
      <p:sp>
        <p:nvSpPr>
          <p:cNvPr id="855" name="Google Shape;855;p32"/>
          <p:cNvSpPr txBox="1"/>
          <p:nvPr>
            <p:ph idx="4294967295" type="body"/>
          </p:nvPr>
        </p:nvSpPr>
        <p:spPr>
          <a:xfrm>
            <a:off x="228600" y="1143000"/>
            <a:ext cx="4575300" cy="5160900"/>
          </a:xfrm>
          <a:prstGeom prst="rect">
            <a:avLst/>
          </a:prstGeom>
          <a:noFill/>
          <a:ln>
            <a:noFill/>
          </a:ln>
        </p:spPr>
        <p:txBody>
          <a:bodyPr anchorCtr="0" anchor="t" bIns="45700" lIns="45700" spcFirstLastPara="1" rIns="45700" wrap="square" tIns="45700">
            <a:normAutofit fontScale="85000" lnSpcReduction="20000"/>
          </a:bodyPr>
          <a:lstStyle/>
          <a:p>
            <a:pPr indent="-320040" lvl="0" marL="342900" rtl="0" algn="l">
              <a:lnSpc>
                <a:spcPct val="100000"/>
              </a:lnSpc>
              <a:spcBef>
                <a:spcPts val="0"/>
              </a:spcBef>
              <a:spcAft>
                <a:spcPts val="0"/>
              </a:spcAft>
              <a:buClr>
                <a:srgbClr val="000000"/>
              </a:buClr>
              <a:buSzPct val="100000"/>
              <a:buFont typeface="Arial"/>
              <a:buChar char="•"/>
            </a:pPr>
            <a:r>
              <a:rPr lang="en-US" sz="2400"/>
              <a:t>Медиастиум</a:t>
            </a:r>
            <a:r>
              <a:rPr lang="en-US" sz="2400"/>
              <a:t> - </a:t>
            </a:r>
            <a:r>
              <a:rPr b="0" lang="en-US"/>
              <a:t>өкпе арасындағы аймақ</a:t>
            </a:r>
            <a:endParaRPr b="0"/>
          </a:p>
          <a:p>
            <a:pPr indent="0" lvl="0" marL="342900" rtl="0" algn="l">
              <a:lnSpc>
                <a:spcPct val="100000"/>
              </a:lnSpc>
              <a:spcBef>
                <a:spcPts val="0"/>
              </a:spcBef>
              <a:spcAft>
                <a:spcPts val="0"/>
              </a:spcAft>
              <a:buNone/>
            </a:pPr>
            <a:r>
              <a:t/>
            </a:r>
            <a:endParaRPr b="0"/>
          </a:p>
          <a:p>
            <a:pPr indent="-266700" lvl="1" marL="742950" rtl="0" algn="l">
              <a:lnSpc>
                <a:spcPct val="100000"/>
              </a:lnSpc>
              <a:spcBef>
                <a:spcPts val="0"/>
              </a:spcBef>
              <a:spcAft>
                <a:spcPts val="0"/>
              </a:spcAft>
              <a:buClr>
                <a:srgbClr val="000000"/>
              </a:buClr>
              <a:buSzPct val="100000"/>
              <a:buFont typeface="Arial"/>
              <a:buChar char="–"/>
            </a:pPr>
            <a:r>
              <a:rPr lang="en-US" sz="2000"/>
              <a:t>жүрек, негізгі қан тамырлары, өңеш, трахея және тимус</a:t>
            </a:r>
            <a:endParaRPr/>
          </a:p>
          <a:p>
            <a:pPr indent="-158750" lvl="1" marL="742950" rtl="0" algn="l">
              <a:lnSpc>
                <a:spcPct val="100000"/>
              </a:lnSpc>
              <a:spcBef>
                <a:spcPts val="0"/>
              </a:spcBef>
              <a:spcAft>
                <a:spcPts val="0"/>
              </a:spcAft>
              <a:buClr>
                <a:srgbClr val="000000"/>
              </a:buClr>
              <a:buSzPct val="100000"/>
              <a:buFont typeface="Arial"/>
              <a:buNone/>
            </a:pPr>
            <a:r>
              <a:t/>
            </a:r>
            <a:endParaRPr sz="2000"/>
          </a:p>
          <a:p>
            <a:pPr indent="-320040" lvl="0" marL="342900" rtl="0" algn="l">
              <a:lnSpc>
                <a:spcPct val="100000"/>
              </a:lnSpc>
              <a:spcBef>
                <a:spcPts val="500"/>
              </a:spcBef>
              <a:spcAft>
                <a:spcPts val="0"/>
              </a:spcAft>
              <a:buClr>
                <a:srgbClr val="000000"/>
              </a:buClr>
              <a:buSzPct val="100000"/>
              <a:buFont typeface="Arial"/>
              <a:buChar char="•"/>
            </a:pPr>
            <a:r>
              <a:rPr lang="en-US" sz="2400"/>
              <a:t>Перикард</a:t>
            </a:r>
            <a:r>
              <a:rPr lang="en-US" sz="2400"/>
              <a:t>– </a:t>
            </a:r>
            <a:r>
              <a:rPr b="0" lang="en-US"/>
              <a:t>жүректі қоршап тұрады</a:t>
            </a:r>
            <a:endParaRPr b="0"/>
          </a:p>
          <a:p>
            <a:pPr indent="-268605" lvl="1" marL="742950" rtl="0" algn="l">
              <a:lnSpc>
                <a:spcPct val="100000"/>
              </a:lnSpc>
              <a:spcBef>
                <a:spcPts val="0"/>
              </a:spcBef>
              <a:spcAft>
                <a:spcPts val="0"/>
              </a:spcAft>
              <a:buClr>
                <a:srgbClr val="000000"/>
              </a:buClr>
              <a:buSzPct val="100000"/>
              <a:buFont typeface="Arial"/>
              <a:buChar char="–"/>
            </a:pPr>
            <a:r>
              <a:rPr lang="en-US" sz="1800"/>
              <a:t>висцеральды перикард</a:t>
            </a:r>
            <a:endParaRPr/>
          </a:p>
          <a:p>
            <a:pPr indent="-268605" lvl="1" marL="742950" rtl="0" algn="l">
              <a:lnSpc>
                <a:spcPct val="100000"/>
              </a:lnSpc>
              <a:spcBef>
                <a:spcPts val="0"/>
              </a:spcBef>
              <a:spcAft>
                <a:spcPts val="0"/>
              </a:spcAft>
              <a:buClr>
                <a:srgbClr val="000000"/>
              </a:buClr>
              <a:buSzPct val="100000"/>
              <a:buFont typeface="Arial"/>
              <a:buChar char="–"/>
            </a:pPr>
            <a:r>
              <a:rPr lang="en-US" sz="1800"/>
              <a:t>париетальды перикард</a:t>
            </a:r>
            <a:endParaRPr/>
          </a:p>
          <a:p>
            <a:pPr indent="-268605" lvl="1" marL="742950" rtl="0" algn="l">
              <a:lnSpc>
                <a:spcPct val="100000"/>
              </a:lnSpc>
              <a:spcBef>
                <a:spcPts val="0"/>
              </a:spcBef>
              <a:spcAft>
                <a:spcPts val="0"/>
              </a:spcAft>
              <a:buClr>
                <a:srgbClr val="000000"/>
              </a:buClr>
              <a:buSzPct val="100000"/>
              <a:buFont typeface="Arial"/>
              <a:buChar char="–"/>
            </a:pPr>
            <a:r>
              <a:rPr lang="en-US" sz="1800"/>
              <a:t>перикардиальды қуыс</a:t>
            </a:r>
            <a:endParaRPr/>
          </a:p>
          <a:p>
            <a:pPr indent="-268605" lvl="1" marL="742950" rtl="0" algn="l">
              <a:lnSpc>
                <a:spcPct val="100000"/>
              </a:lnSpc>
              <a:spcBef>
                <a:spcPts val="0"/>
              </a:spcBef>
              <a:spcAft>
                <a:spcPts val="0"/>
              </a:spcAft>
              <a:buClr>
                <a:srgbClr val="000000"/>
              </a:buClr>
              <a:buSzPct val="100000"/>
              <a:buFont typeface="Arial"/>
              <a:buChar char="–"/>
            </a:pPr>
            <a:r>
              <a:rPr lang="en-US" sz="1800"/>
              <a:t>перикардиальды сұйықтық</a:t>
            </a:r>
            <a:endParaRPr/>
          </a:p>
          <a:p>
            <a:pPr indent="-171450" lvl="1" marL="742950" rtl="0" algn="l">
              <a:lnSpc>
                <a:spcPct val="100000"/>
              </a:lnSpc>
              <a:spcBef>
                <a:spcPts val="0"/>
              </a:spcBef>
              <a:spcAft>
                <a:spcPts val="0"/>
              </a:spcAft>
              <a:buClr>
                <a:srgbClr val="000000"/>
              </a:buClr>
              <a:buSzPct val="100000"/>
              <a:buFont typeface="Arial"/>
              <a:buNone/>
            </a:pPr>
            <a:r>
              <a:t/>
            </a:r>
            <a:endParaRPr sz="1800"/>
          </a:p>
          <a:p>
            <a:pPr indent="-320040" lvl="0" marL="342900" rtl="0" algn="l">
              <a:lnSpc>
                <a:spcPct val="100000"/>
              </a:lnSpc>
              <a:spcBef>
                <a:spcPts val="500"/>
              </a:spcBef>
              <a:spcAft>
                <a:spcPts val="0"/>
              </a:spcAft>
              <a:buClr>
                <a:srgbClr val="000000"/>
              </a:buClr>
              <a:buSzPct val="100000"/>
              <a:buFont typeface="Arial"/>
              <a:buChar char="•"/>
            </a:pPr>
            <a:r>
              <a:rPr lang="en-US" sz="2400"/>
              <a:t>Плевра</a:t>
            </a:r>
            <a:r>
              <a:rPr lang="en-US" sz="2400"/>
              <a:t> – </a:t>
            </a:r>
            <a:r>
              <a:rPr b="0" lang="en-US"/>
              <a:t>өкпені қоршап тұрады</a:t>
            </a:r>
            <a:endParaRPr b="0"/>
          </a:p>
          <a:p>
            <a:pPr indent="-220526" lvl="1" marL="783771" rtl="0" algn="l">
              <a:spcBef>
                <a:spcPts val="0"/>
              </a:spcBef>
              <a:spcAft>
                <a:spcPts val="0"/>
              </a:spcAft>
              <a:buClr>
                <a:schemeClr val="dk1"/>
              </a:buClr>
              <a:buSzPct val="100000"/>
              <a:buChar char="–"/>
            </a:pPr>
            <a:r>
              <a:rPr lang="en-US" sz="1800">
                <a:solidFill>
                  <a:schemeClr val="dk1"/>
                </a:solidFill>
              </a:rPr>
              <a:t>висцеральды плевра</a:t>
            </a:r>
            <a:endParaRPr>
              <a:solidFill>
                <a:schemeClr val="dk1"/>
              </a:solidFill>
            </a:endParaRPr>
          </a:p>
          <a:p>
            <a:pPr indent="-220526" lvl="1" marL="783771" rtl="0" algn="l">
              <a:spcBef>
                <a:spcPts val="0"/>
              </a:spcBef>
              <a:spcAft>
                <a:spcPts val="0"/>
              </a:spcAft>
              <a:buClr>
                <a:schemeClr val="dk1"/>
              </a:buClr>
              <a:buSzPct val="100000"/>
              <a:buChar char="–"/>
            </a:pPr>
            <a:r>
              <a:rPr lang="en-US" sz="1800">
                <a:solidFill>
                  <a:schemeClr val="dk1"/>
                </a:solidFill>
              </a:rPr>
              <a:t>париетальды плевра</a:t>
            </a:r>
            <a:endParaRPr>
              <a:solidFill>
                <a:schemeClr val="dk1"/>
              </a:solidFill>
            </a:endParaRPr>
          </a:p>
          <a:p>
            <a:pPr indent="-220526" lvl="1" marL="783771" rtl="0" algn="l">
              <a:spcBef>
                <a:spcPts val="0"/>
              </a:spcBef>
              <a:spcAft>
                <a:spcPts val="0"/>
              </a:spcAft>
              <a:buClr>
                <a:schemeClr val="dk1"/>
              </a:buClr>
              <a:buSzPct val="100000"/>
              <a:buChar char="–"/>
            </a:pPr>
            <a:r>
              <a:rPr lang="en-US" sz="1800">
                <a:solidFill>
                  <a:schemeClr val="dk1"/>
                </a:solidFill>
              </a:rPr>
              <a:t>плевральды қуыс</a:t>
            </a:r>
            <a:endParaRPr>
              <a:solidFill>
                <a:schemeClr val="dk1"/>
              </a:solidFill>
            </a:endParaRPr>
          </a:p>
          <a:p>
            <a:pPr indent="-220526" lvl="1" marL="783771" rtl="0" algn="l">
              <a:spcBef>
                <a:spcPts val="0"/>
              </a:spcBef>
              <a:spcAft>
                <a:spcPts val="0"/>
              </a:spcAft>
              <a:buClr>
                <a:schemeClr val="dk1"/>
              </a:buClr>
              <a:buSzPct val="100000"/>
              <a:buChar char="–"/>
            </a:pPr>
            <a:r>
              <a:rPr lang="en-US" sz="1800">
                <a:solidFill>
                  <a:schemeClr val="dk1"/>
                </a:solidFill>
              </a:rPr>
              <a:t>плевральды сұйықтық</a:t>
            </a:r>
            <a:endParaRPr>
              <a:solidFill>
                <a:schemeClr val="dk1"/>
              </a:solidFill>
            </a:endParaRPr>
          </a:p>
          <a:p>
            <a:pPr indent="-268605" lvl="1" marL="742950" rtl="0" algn="l">
              <a:lnSpc>
                <a:spcPct val="100000"/>
              </a:lnSpc>
              <a:spcBef>
                <a:spcPts val="0"/>
              </a:spcBef>
              <a:spcAft>
                <a:spcPts val="0"/>
              </a:spcAft>
              <a:buSzPct val="100000"/>
              <a:buChar char="–"/>
            </a:pPr>
            <a:r>
              <a:t/>
            </a:r>
            <a:endParaRPr sz="1800"/>
          </a:p>
        </p:txBody>
      </p:sp>
      <p:sp>
        <p:nvSpPr>
          <p:cNvPr id="856" name="Google Shape;856;p32"/>
          <p:cNvSpPr txBox="1"/>
          <p:nvPr/>
        </p:nvSpPr>
        <p:spPr>
          <a:xfrm>
            <a:off x="6096000" y="6065837"/>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A.7</a:t>
            </a:r>
            <a:endParaRPr/>
          </a:p>
        </p:txBody>
      </p:sp>
      <p:pic>
        <p:nvPicPr>
          <p:cNvPr descr="sal25693_30_07b" id="857" name="Google Shape;857;p32"/>
          <p:cNvPicPr preferRelativeResize="0"/>
          <p:nvPr/>
        </p:nvPicPr>
        <p:blipFill rotWithShape="1">
          <a:blip r:embed="rId3">
            <a:alphaModFix/>
          </a:blip>
          <a:srcRect b="0" l="0" r="0" t="0"/>
          <a:stretch/>
        </p:blipFill>
        <p:spPr>
          <a:xfrm>
            <a:off x="4902200" y="2160586"/>
            <a:ext cx="2281239" cy="3422653"/>
          </a:xfrm>
          <a:prstGeom prst="rect">
            <a:avLst/>
          </a:prstGeom>
          <a:noFill/>
          <a:ln>
            <a:noFill/>
          </a:ln>
        </p:spPr>
      </p:pic>
      <p:sp>
        <p:nvSpPr>
          <p:cNvPr id="858" name="Google Shape;858;p32"/>
          <p:cNvSpPr txBox="1"/>
          <p:nvPr/>
        </p:nvSpPr>
        <p:spPr>
          <a:xfrm>
            <a:off x="4803775" y="1973261"/>
            <a:ext cx="3541713" cy="16514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59" name="Google Shape;859;p32"/>
          <p:cNvSpPr txBox="1"/>
          <p:nvPr/>
        </p:nvSpPr>
        <p:spPr>
          <a:xfrm>
            <a:off x="7189786" y="3648075"/>
            <a:ext cx="1723332"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Abdominopelvic cavity:</a:t>
            </a:r>
            <a:endParaRPr/>
          </a:p>
        </p:txBody>
      </p:sp>
      <p:cxnSp>
        <p:nvCxnSpPr>
          <p:cNvPr id="860" name="Google Shape;860;p32"/>
          <p:cNvCxnSpPr/>
          <p:nvPr/>
        </p:nvCxnSpPr>
        <p:spPr>
          <a:xfrm>
            <a:off x="6096000" y="2973386"/>
            <a:ext cx="1177927" cy="1589"/>
          </a:xfrm>
          <a:prstGeom prst="straightConnector1">
            <a:avLst/>
          </a:prstGeom>
          <a:noFill/>
          <a:ln cap="flat" cmpd="sng" w="33325">
            <a:solidFill>
              <a:srgbClr val="FFFFFF"/>
            </a:solidFill>
            <a:prstDash val="solid"/>
            <a:round/>
            <a:headEnd len="sm" w="sm" type="none"/>
            <a:tailEnd len="sm" w="sm" type="none"/>
          </a:ln>
        </p:spPr>
      </p:cxnSp>
      <p:sp>
        <p:nvSpPr>
          <p:cNvPr id="861" name="Google Shape;861;p32"/>
          <p:cNvSpPr txBox="1"/>
          <p:nvPr/>
        </p:nvSpPr>
        <p:spPr>
          <a:xfrm>
            <a:off x="7305675" y="2878136"/>
            <a:ext cx="944141"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Mediastinum</a:t>
            </a:r>
            <a:endParaRPr/>
          </a:p>
        </p:txBody>
      </p:sp>
      <p:sp>
        <p:nvSpPr>
          <p:cNvPr id="862" name="Google Shape;862;p32"/>
          <p:cNvSpPr txBox="1"/>
          <p:nvPr/>
        </p:nvSpPr>
        <p:spPr>
          <a:xfrm>
            <a:off x="4054475" y="3359150"/>
            <a:ext cx="808708"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Diaphragm</a:t>
            </a:r>
            <a:endParaRPr/>
          </a:p>
        </p:txBody>
      </p:sp>
      <p:cxnSp>
        <p:nvCxnSpPr>
          <p:cNvPr id="863" name="Google Shape;863;p32"/>
          <p:cNvCxnSpPr/>
          <p:nvPr/>
        </p:nvCxnSpPr>
        <p:spPr>
          <a:xfrm>
            <a:off x="6380162" y="2759074"/>
            <a:ext cx="893764" cy="1590"/>
          </a:xfrm>
          <a:prstGeom prst="straightConnector1">
            <a:avLst/>
          </a:prstGeom>
          <a:noFill/>
          <a:ln cap="flat" cmpd="sng" w="33325">
            <a:solidFill>
              <a:srgbClr val="FFFFFF"/>
            </a:solidFill>
            <a:prstDash val="solid"/>
            <a:round/>
            <a:headEnd len="sm" w="sm" type="none"/>
            <a:tailEnd len="sm" w="sm" type="none"/>
          </a:ln>
        </p:spPr>
      </p:cxnSp>
      <p:sp>
        <p:nvSpPr>
          <p:cNvPr id="864" name="Google Shape;864;p32"/>
          <p:cNvSpPr txBox="1"/>
          <p:nvPr/>
        </p:nvSpPr>
        <p:spPr>
          <a:xfrm>
            <a:off x="7305675" y="2665411"/>
            <a:ext cx="995413"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Pleural cavity</a:t>
            </a:r>
            <a:endParaRPr/>
          </a:p>
        </p:txBody>
      </p:sp>
      <p:cxnSp>
        <p:nvCxnSpPr>
          <p:cNvPr id="865" name="Google Shape;865;p32"/>
          <p:cNvCxnSpPr/>
          <p:nvPr/>
        </p:nvCxnSpPr>
        <p:spPr>
          <a:xfrm>
            <a:off x="6299198" y="3201986"/>
            <a:ext cx="974727" cy="1591"/>
          </a:xfrm>
          <a:prstGeom prst="straightConnector1">
            <a:avLst/>
          </a:prstGeom>
          <a:noFill/>
          <a:ln cap="flat" cmpd="sng" w="33325">
            <a:solidFill>
              <a:srgbClr val="FFFFFF"/>
            </a:solidFill>
            <a:prstDash val="solid"/>
            <a:round/>
            <a:headEnd len="sm" w="sm" type="none"/>
            <a:tailEnd len="sm" w="sm" type="none"/>
          </a:ln>
        </p:spPr>
      </p:cxnSp>
      <p:cxnSp>
        <p:nvCxnSpPr>
          <p:cNvPr id="866" name="Google Shape;866;p32"/>
          <p:cNvCxnSpPr/>
          <p:nvPr/>
        </p:nvCxnSpPr>
        <p:spPr>
          <a:xfrm>
            <a:off x="4924423" y="3452812"/>
            <a:ext cx="606427" cy="1590"/>
          </a:xfrm>
          <a:prstGeom prst="straightConnector1">
            <a:avLst/>
          </a:prstGeom>
          <a:noFill/>
          <a:ln cap="flat" cmpd="sng" w="33325">
            <a:solidFill>
              <a:srgbClr val="FFFFFF"/>
            </a:solidFill>
            <a:prstDash val="solid"/>
            <a:round/>
            <a:headEnd len="sm" w="sm" type="none"/>
            <a:tailEnd len="sm" w="sm" type="none"/>
          </a:ln>
        </p:spPr>
      </p:cxnSp>
      <p:sp>
        <p:nvSpPr>
          <p:cNvPr id="867" name="Google Shape;867;p32"/>
          <p:cNvSpPr txBox="1"/>
          <p:nvPr/>
        </p:nvSpPr>
        <p:spPr>
          <a:xfrm>
            <a:off x="7305675" y="3109911"/>
            <a:ext cx="1266577"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Pericardial cavity</a:t>
            </a:r>
            <a:endParaRPr/>
          </a:p>
        </p:txBody>
      </p:sp>
      <p:sp>
        <p:nvSpPr>
          <p:cNvPr id="868" name="Google Shape;868;p32"/>
          <p:cNvSpPr txBox="1"/>
          <p:nvPr/>
        </p:nvSpPr>
        <p:spPr>
          <a:xfrm>
            <a:off x="7212011" y="2424111"/>
            <a:ext cx="1173114" cy="17281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Thoracic cavity:</a:t>
            </a:r>
            <a:endParaRPr/>
          </a:p>
        </p:txBody>
      </p:sp>
      <p:cxnSp>
        <p:nvCxnSpPr>
          <p:cNvPr id="869" name="Google Shape;869;p32"/>
          <p:cNvCxnSpPr/>
          <p:nvPr/>
        </p:nvCxnSpPr>
        <p:spPr>
          <a:xfrm>
            <a:off x="6049962" y="3981450"/>
            <a:ext cx="1223964" cy="0"/>
          </a:xfrm>
          <a:prstGeom prst="straightConnector1">
            <a:avLst/>
          </a:prstGeom>
          <a:noFill/>
          <a:ln cap="flat" cmpd="sng" w="33325">
            <a:solidFill>
              <a:srgbClr val="FFFFFF"/>
            </a:solidFill>
            <a:prstDash val="solid"/>
            <a:round/>
            <a:headEnd len="sm" w="sm" type="none"/>
            <a:tailEnd len="sm" w="sm" type="none"/>
          </a:ln>
        </p:spPr>
      </p:cxnSp>
      <p:sp>
        <p:nvSpPr>
          <p:cNvPr id="870" name="Google Shape;870;p32"/>
          <p:cNvSpPr txBox="1"/>
          <p:nvPr/>
        </p:nvSpPr>
        <p:spPr>
          <a:xfrm>
            <a:off x="7292975" y="3886200"/>
            <a:ext cx="127454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Abdominal cavity</a:t>
            </a:r>
            <a:endParaRPr/>
          </a:p>
        </p:txBody>
      </p:sp>
      <p:cxnSp>
        <p:nvCxnSpPr>
          <p:cNvPr id="871" name="Google Shape;871;p32"/>
          <p:cNvCxnSpPr/>
          <p:nvPr/>
        </p:nvCxnSpPr>
        <p:spPr>
          <a:xfrm>
            <a:off x="6049962" y="4672011"/>
            <a:ext cx="1223964" cy="3"/>
          </a:xfrm>
          <a:prstGeom prst="straightConnector1">
            <a:avLst/>
          </a:prstGeom>
          <a:noFill/>
          <a:ln cap="flat" cmpd="sng" w="33325">
            <a:solidFill>
              <a:srgbClr val="FFFFFF"/>
            </a:solidFill>
            <a:prstDash val="solid"/>
            <a:round/>
            <a:headEnd len="sm" w="sm" type="none"/>
            <a:tailEnd len="sm" w="sm" type="none"/>
          </a:ln>
        </p:spPr>
      </p:cxnSp>
      <p:sp>
        <p:nvSpPr>
          <p:cNvPr id="872" name="Google Shape;872;p32"/>
          <p:cNvSpPr txBox="1"/>
          <p:nvPr/>
        </p:nvSpPr>
        <p:spPr>
          <a:xfrm>
            <a:off x="7292975" y="4578350"/>
            <a:ext cx="92777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Pelvic cavity</a:t>
            </a:r>
            <a:endParaRPr/>
          </a:p>
        </p:txBody>
      </p:sp>
      <p:sp>
        <p:nvSpPr>
          <p:cNvPr id="873" name="Google Shape;873;p32"/>
          <p:cNvSpPr/>
          <p:nvPr/>
        </p:nvSpPr>
        <p:spPr>
          <a:xfrm>
            <a:off x="6019800" y="2619375"/>
            <a:ext cx="76201" cy="714376"/>
          </a:xfrm>
          <a:custGeom>
            <a:rect b="b" l="l" r="r" t="t"/>
            <a:pathLst>
              <a:path extrusionOk="0" h="21600" w="21600">
                <a:moveTo>
                  <a:pt x="0" y="0"/>
                </a:moveTo>
                <a:lnTo>
                  <a:pt x="21600" y="0"/>
                </a:lnTo>
                <a:lnTo>
                  <a:pt x="21600" y="21600"/>
                </a:lnTo>
                <a:lnTo>
                  <a:pt x="0" y="21600"/>
                </a:lnTo>
              </a:path>
            </a:pathLst>
          </a:custGeom>
          <a:noFill/>
          <a:ln cap="flat" cmpd="sng" w="333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74" name="Google Shape;874;p32"/>
          <p:cNvCxnSpPr/>
          <p:nvPr/>
        </p:nvCxnSpPr>
        <p:spPr>
          <a:xfrm>
            <a:off x="6084887" y="2962274"/>
            <a:ext cx="1182690" cy="1589"/>
          </a:xfrm>
          <a:prstGeom prst="straightConnector1">
            <a:avLst/>
          </a:prstGeom>
          <a:noFill/>
          <a:ln cap="flat" cmpd="sng" w="19050">
            <a:solidFill>
              <a:srgbClr val="000000"/>
            </a:solidFill>
            <a:prstDash val="solid"/>
            <a:round/>
            <a:headEnd len="sm" w="sm" type="none"/>
            <a:tailEnd len="sm" w="sm" type="none"/>
          </a:ln>
        </p:spPr>
      </p:cxnSp>
      <p:cxnSp>
        <p:nvCxnSpPr>
          <p:cNvPr id="875" name="Google Shape;875;p32"/>
          <p:cNvCxnSpPr/>
          <p:nvPr/>
        </p:nvCxnSpPr>
        <p:spPr>
          <a:xfrm>
            <a:off x="6380162" y="2751136"/>
            <a:ext cx="887414" cy="1590"/>
          </a:xfrm>
          <a:prstGeom prst="straightConnector1">
            <a:avLst/>
          </a:prstGeom>
          <a:noFill/>
          <a:ln cap="flat" cmpd="sng" w="19050">
            <a:solidFill>
              <a:srgbClr val="000000"/>
            </a:solidFill>
            <a:prstDash val="solid"/>
            <a:round/>
            <a:headEnd len="sm" w="sm" type="none"/>
            <a:tailEnd len="sm" w="sm" type="none"/>
          </a:ln>
        </p:spPr>
      </p:cxnSp>
      <p:cxnSp>
        <p:nvCxnSpPr>
          <p:cNvPr id="876" name="Google Shape;876;p32"/>
          <p:cNvCxnSpPr/>
          <p:nvPr/>
        </p:nvCxnSpPr>
        <p:spPr>
          <a:xfrm>
            <a:off x="6299200" y="3195636"/>
            <a:ext cx="968375" cy="3"/>
          </a:xfrm>
          <a:prstGeom prst="straightConnector1">
            <a:avLst/>
          </a:prstGeom>
          <a:noFill/>
          <a:ln cap="flat" cmpd="sng" w="19050">
            <a:solidFill>
              <a:srgbClr val="000000"/>
            </a:solidFill>
            <a:prstDash val="solid"/>
            <a:round/>
            <a:headEnd len="sm" w="sm" type="none"/>
            <a:tailEnd len="sm" w="sm" type="none"/>
          </a:ln>
        </p:spPr>
      </p:cxnSp>
      <p:cxnSp>
        <p:nvCxnSpPr>
          <p:cNvPr id="877" name="Google Shape;877;p32"/>
          <p:cNvCxnSpPr/>
          <p:nvPr/>
        </p:nvCxnSpPr>
        <p:spPr>
          <a:xfrm>
            <a:off x="4916487" y="3443287"/>
            <a:ext cx="614364" cy="1"/>
          </a:xfrm>
          <a:prstGeom prst="straightConnector1">
            <a:avLst/>
          </a:prstGeom>
          <a:noFill/>
          <a:ln cap="flat" cmpd="sng" w="19050">
            <a:solidFill>
              <a:srgbClr val="000000"/>
            </a:solidFill>
            <a:prstDash val="solid"/>
            <a:round/>
            <a:headEnd len="sm" w="sm" type="none"/>
            <a:tailEnd len="sm" w="sm" type="none"/>
          </a:ln>
        </p:spPr>
      </p:cxnSp>
      <p:cxnSp>
        <p:nvCxnSpPr>
          <p:cNvPr id="878" name="Google Shape;878;p32"/>
          <p:cNvCxnSpPr/>
          <p:nvPr/>
        </p:nvCxnSpPr>
        <p:spPr>
          <a:xfrm>
            <a:off x="6049962" y="3970336"/>
            <a:ext cx="1217614" cy="3"/>
          </a:xfrm>
          <a:prstGeom prst="straightConnector1">
            <a:avLst/>
          </a:prstGeom>
          <a:noFill/>
          <a:ln cap="flat" cmpd="sng" w="19050">
            <a:solidFill>
              <a:srgbClr val="000000"/>
            </a:solidFill>
            <a:prstDash val="solid"/>
            <a:round/>
            <a:headEnd len="sm" w="sm" type="none"/>
            <a:tailEnd len="sm" w="sm" type="none"/>
          </a:ln>
        </p:spPr>
      </p:cxnSp>
      <p:cxnSp>
        <p:nvCxnSpPr>
          <p:cNvPr id="879" name="Google Shape;879;p32"/>
          <p:cNvCxnSpPr/>
          <p:nvPr/>
        </p:nvCxnSpPr>
        <p:spPr>
          <a:xfrm>
            <a:off x="6049962" y="4664075"/>
            <a:ext cx="1217614" cy="0"/>
          </a:xfrm>
          <a:prstGeom prst="straightConnector1">
            <a:avLst/>
          </a:prstGeom>
          <a:noFill/>
          <a:ln cap="flat" cmpd="sng" w="19050">
            <a:solidFill>
              <a:srgbClr val="000000"/>
            </a:solidFill>
            <a:prstDash val="solid"/>
            <a:round/>
            <a:headEnd len="sm" w="sm" type="none"/>
            <a:tailEnd len="sm" w="sm" type="none"/>
          </a:ln>
        </p:spPr>
      </p:cxnSp>
      <p:sp>
        <p:nvSpPr>
          <p:cNvPr id="880" name="Google Shape;880;p32"/>
          <p:cNvSpPr/>
          <p:nvPr/>
        </p:nvSpPr>
        <p:spPr>
          <a:xfrm>
            <a:off x="6019800" y="2609850"/>
            <a:ext cx="65089" cy="717550"/>
          </a:xfrm>
          <a:custGeom>
            <a:rect b="b" l="l" r="r" t="t"/>
            <a:pathLst>
              <a:path extrusionOk="0" h="21600" w="21600">
                <a:moveTo>
                  <a:pt x="0" y="0"/>
                </a:moveTo>
                <a:lnTo>
                  <a:pt x="21600" y="0"/>
                </a:lnTo>
                <a:lnTo>
                  <a:pt x="21600" y="21600"/>
                </a:lnTo>
                <a:lnTo>
                  <a:pt x="0" y="21600"/>
                </a:lnTo>
              </a:path>
            </a:pathLst>
          </a:custGeom>
          <a:noFill/>
          <a:ln cap="flat" cmpd="sng" w="1905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1" name="Google Shape;881;p32"/>
          <p:cNvSpPr txBox="1"/>
          <p:nvPr/>
        </p:nvSpPr>
        <p:spPr>
          <a:xfrm>
            <a:off x="5489575" y="5597525"/>
            <a:ext cx="1209427"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 Anterior view</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3"/>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887" name="Google Shape;887;p33"/>
          <p:cNvSpPr txBox="1"/>
          <p:nvPr>
            <p:ph idx="4294967295" type="title"/>
          </p:nvPr>
        </p:nvSpPr>
        <p:spPr>
          <a:xfrm>
            <a:off x="457200" y="122237"/>
            <a:ext cx="8229600" cy="1143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Перикардиальды мембрана</a:t>
            </a:r>
            <a:endParaRPr/>
          </a:p>
        </p:txBody>
      </p:sp>
      <p:sp>
        <p:nvSpPr>
          <p:cNvPr id="888" name="Google Shape;888;p33"/>
          <p:cNvSpPr txBox="1"/>
          <p:nvPr/>
        </p:nvSpPr>
        <p:spPr>
          <a:xfrm>
            <a:off x="3268662" y="6102350"/>
            <a:ext cx="1533062"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A.8a</a:t>
            </a:r>
            <a:endParaRPr/>
          </a:p>
        </p:txBody>
      </p:sp>
      <p:pic>
        <p:nvPicPr>
          <p:cNvPr descr="sal25693_30_08a" id="889" name="Google Shape;889;p33"/>
          <p:cNvPicPr preferRelativeResize="0"/>
          <p:nvPr/>
        </p:nvPicPr>
        <p:blipFill rotWithShape="1">
          <a:blip r:embed="rId3">
            <a:alphaModFix/>
          </a:blip>
          <a:srcRect b="0" l="0" r="0" t="0"/>
          <a:stretch/>
        </p:blipFill>
        <p:spPr>
          <a:xfrm>
            <a:off x="1473200" y="1254125"/>
            <a:ext cx="4313238" cy="4514850"/>
          </a:xfrm>
          <a:prstGeom prst="rect">
            <a:avLst/>
          </a:prstGeom>
          <a:noFill/>
          <a:ln>
            <a:noFill/>
          </a:ln>
        </p:spPr>
      </p:pic>
      <p:sp>
        <p:nvSpPr>
          <p:cNvPr id="890" name="Google Shape;890;p33"/>
          <p:cNvSpPr txBox="1"/>
          <p:nvPr/>
        </p:nvSpPr>
        <p:spPr>
          <a:xfrm>
            <a:off x="2414586" y="995362"/>
            <a:ext cx="4289428" cy="17743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891" name="Google Shape;891;p33"/>
          <p:cNvSpPr txBox="1"/>
          <p:nvPr/>
        </p:nvSpPr>
        <p:spPr>
          <a:xfrm>
            <a:off x="5726112" y="3733800"/>
            <a:ext cx="532210"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Heart</a:t>
            </a:r>
            <a:endParaRPr/>
          </a:p>
        </p:txBody>
      </p:sp>
      <p:sp>
        <p:nvSpPr>
          <p:cNvPr id="892" name="Google Shape;892;p33"/>
          <p:cNvSpPr txBox="1"/>
          <p:nvPr/>
        </p:nvSpPr>
        <p:spPr>
          <a:xfrm>
            <a:off x="5726112" y="4100512"/>
            <a:ext cx="1074044"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Diaphragm</a:t>
            </a:r>
            <a:endParaRPr/>
          </a:p>
        </p:txBody>
      </p:sp>
      <p:sp>
        <p:nvSpPr>
          <p:cNvPr id="893" name="Google Shape;893;p33"/>
          <p:cNvSpPr txBox="1"/>
          <p:nvPr/>
        </p:nvSpPr>
        <p:spPr>
          <a:xfrm>
            <a:off x="2905125" y="5838825"/>
            <a:ext cx="1492052"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 Pericardium</a:t>
            </a:r>
            <a:endParaRPr/>
          </a:p>
        </p:txBody>
      </p:sp>
      <p:sp>
        <p:nvSpPr>
          <p:cNvPr id="894" name="Google Shape;894;p33"/>
          <p:cNvSpPr txBox="1"/>
          <p:nvPr/>
        </p:nvSpPr>
        <p:spPr>
          <a:xfrm>
            <a:off x="5726112" y="1438275"/>
            <a:ext cx="1966516"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Parietal pericardium</a:t>
            </a:r>
            <a:endParaRPr/>
          </a:p>
        </p:txBody>
      </p:sp>
      <p:sp>
        <p:nvSpPr>
          <p:cNvPr id="895" name="Google Shape;895;p33"/>
          <p:cNvSpPr/>
          <p:nvPr/>
        </p:nvSpPr>
        <p:spPr>
          <a:xfrm>
            <a:off x="4264025" y="1874836"/>
            <a:ext cx="1390650" cy="411164"/>
          </a:xfrm>
          <a:custGeom>
            <a:rect b="b" l="l" r="r" t="t"/>
            <a:pathLst>
              <a:path extrusionOk="0" h="21600" w="21600">
                <a:moveTo>
                  <a:pt x="0" y="0"/>
                </a:moveTo>
                <a:lnTo>
                  <a:pt x="15513" y="21600"/>
                </a:lnTo>
                <a:lnTo>
                  <a:pt x="21600" y="21600"/>
                </a:lnTo>
              </a:path>
            </a:pathLst>
          </a:custGeom>
          <a:noFill/>
          <a:ln cap="flat" cmpd="sng" w="254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896" name="Google Shape;896;p33"/>
          <p:cNvCxnSpPr/>
          <p:nvPr/>
        </p:nvCxnSpPr>
        <p:spPr>
          <a:xfrm>
            <a:off x="4264025" y="1798637"/>
            <a:ext cx="1368425" cy="1"/>
          </a:xfrm>
          <a:prstGeom prst="straightConnector1">
            <a:avLst/>
          </a:prstGeom>
          <a:noFill/>
          <a:ln cap="flat" cmpd="sng" w="31750">
            <a:solidFill>
              <a:srgbClr val="FFFFFF"/>
            </a:solidFill>
            <a:prstDash val="solid"/>
            <a:round/>
            <a:headEnd len="sm" w="sm" type="none"/>
            <a:tailEnd len="sm" w="sm" type="none"/>
          </a:ln>
        </p:spPr>
      </p:cxnSp>
      <p:cxnSp>
        <p:nvCxnSpPr>
          <p:cNvPr id="897" name="Google Shape;897;p33"/>
          <p:cNvCxnSpPr/>
          <p:nvPr/>
        </p:nvCxnSpPr>
        <p:spPr>
          <a:xfrm>
            <a:off x="4264025" y="1798637"/>
            <a:ext cx="1377952" cy="1"/>
          </a:xfrm>
          <a:prstGeom prst="straightConnector1">
            <a:avLst/>
          </a:prstGeom>
          <a:noFill/>
          <a:ln cap="flat" cmpd="sng" w="15875">
            <a:solidFill>
              <a:srgbClr val="000000"/>
            </a:solidFill>
            <a:prstDash val="solid"/>
            <a:round/>
            <a:headEnd len="sm" w="sm" type="none"/>
            <a:tailEnd len="sm" w="sm" type="none"/>
          </a:ln>
        </p:spPr>
      </p:cxnSp>
      <p:sp>
        <p:nvSpPr>
          <p:cNvPr id="898" name="Google Shape;898;p33"/>
          <p:cNvSpPr/>
          <p:nvPr/>
        </p:nvSpPr>
        <p:spPr>
          <a:xfrm>
            <a:off x="4264025" y="1874836"/>
            <a:ext cx="1390650" cy="411164"/>
          </a:xfrm>
          <a:custGeom>
            <a:rect b="b" l="l" r="r" t="t"/>
            <a:pathLst>
              <a:path extrusionOk="0" h="21600" w="21600">
                <a:moveTo>
                  <a:pt x="0" y="0"/>
                </a:moveTo>
                <a:lnTo>
                  <a:pt x="15513" y="21600"/>
                </a:lnTo>
                <a:lnTo>
                  <a:pt x="21600" y="21600"/>
                </a:lnTo>
              </a:path>
            </a:pathLst>
          </a:custGeom>
          <a:noFill/>
          <a:ln cap="flat" cmpd="sng" w="158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9" name="Google Shape;899;p33"/>
          <p:cNvSpPr/>
          <p:nvPr/>
        </p:nvSpPr>
        <p:spPr>
          <a:xfrm>
            <a:off x="4311650" y="1524000"/>
            <a:ext cx="1325563" cy="220664"/>
          </a:xfrm>
          <a:custGeom>
            <a:rect b="b" l="l" r="r" t="t"/>
            <a:pathLst>
              <a:path extrusionOk="0" h="21600" w="21600">
                <a:moveTo>
                  <a:pt x="0" y="21600"/>
                </a:moveTo>
                <a:lnTo>
                  <a:pt x="13593" y="0"/>
                </a:lnTo>
                <a:lnTo>
                  <a:pt x="21600" y="0"/>
                </a:lnTo>
              </a:path>
            </a:pathLst>
          </a:custGeom>
          <a:noFill/>
          <a:ln cap="flat" cmpd="sng" w="317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33"/>
          <p:cNvSpPr/>
          <p:nvPr/>
        </p:nvSpPr>
        <p:spPr>
          <a:xfrm>
            <a:off x="4308475" y="1524000"/>
            <a:ext cx="1328738" cy="220664"/>
          </a:xfrm>
          <a:custGeom>
            <a:rect b="b" l="l" r="r" t="t"/>
            <a:pathLst>
              <a:path extrusionOk="0" h="21600" w="21600">
                <a:moveTo>
                  <a:pt x="0" y="21600"/>
                </a:moveTo>
                <a:lnTo>
                  <a:pt x="13555" y="0"/>
                </a:lnTo>
                <a:lnTo>
                  <a:pt x="21600" y="0"/>
                </a:lnTo>
              </a:path>
            </a:pathLst>
          </a:custGeom>
          <a:noFill/>
          <a:ln cap="flat" cmpd="sng" w="206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901" name="Google Shape;901;p33"/>
          <p:cNvCxnSpPr/>
          <p:nvPr/>
        </p:nvCxnSpPr>
        <p:spPr>
          <a:xfrm flipH="1">
            <a:off x="3667123" y="3816348"/>
            <a:ext cx="1958977" cy="1590"/>
          </a:xfrm>
          <a:prstGeom prst="straightConnector1">
            <a:avLst/>
          </a:prstGeom>
          <a:noFill/>
          <a:ln cap="flat" cmpd="sng" w="25400">
            <a:solidFill>
              <a:srgbClr val="FFFFFF"/>
            </a:solidFill>
            <a:prstDash val="solid"/>
            <a:round/>
            <a:headEnd len="sm" w="sm" type="none"/>
            <a:tailEnd len="sm" w="sm" type="none"/>
          </a:ln>
        </p:spPr>
      </p:cxnSp>
      <p:cxnSp>
        <p:nvCxnSpPr>
          <p:cNvPr id="902" name="Google Shape;902;p33"/>
          <p:cNvCxnSpPr/>
          <p:nvPr/>
        </p:nvCxnSpPr>
        <p:spPr>
          <a:xfrm flipH="1">
            <a:off x="3667123" y="3813173"/>
            <a:ext cx="1958977" cy="1590"/>
          </a:xfrm>
          <a:prstGeom prst="straightConnector1">
            <a:avLst/>
          </a:prstGeom>
          <a:noFill/>
          <a:ln cap="flat" cmpd="sng" w="15875">
            <a:solidFill>
              <a:srgbClr val="000000"/>
            </a:solidFill>
            <a:prstDash val="solid"/>
            <a:round/>
            <a:headEnd len="sm" w="sm" type="none"/>
            <a:tailEnd len="sm" w="sm" type="none"/>
          </a:ln>
        </p:spPr>
      </p:cxnSp>
      <p:cxnSp>
        <p:nvCxnSpPr>
          <p:cNvPr id="903" name="Google Shape;903;p33"/>
          <p:cNvCxnSpPr/>
          <p:nvPr/>
        </p:nvCxnSpPr>
        <p:spPr>
          <a:xfrm>
            <a:off x="3821112" y="4200525"/>
            <a:ext cx="1804990" cy="1589"/>
          </a:xfrm>
          <a:prstGeom prst="straightConnector1">
            <a:avLst/>
          </a:prstGeom>
          <a:noFill/>
          <a:ln cap="flat" cmpd="sng" w="25400">
            <a:solidFill>
              <a:srgbClr val="FFFFFF"/>
            </a:solidFill>
            <a:prstDash val="solid"/>
            <a:round/>
            <a:headEnd len="sm" w="sm" type="none"/>
            <a:tailEnd len="sm" w="sm" type="none"/>
          </a:ln>
        </p:spPr>
      </p:cxnSp>
      <p:cxnSp>
        <p:nvCxnSpPr>
          <p:cNvPr id="904" name="Google Shape;904;p33"/>
          <p:cNvCxnSpPr/>
          <p:nvPr/>
        </p:nvCxnSpPr>
        <p:spPr>
          <a:xfrm>
            <a:off x="3821112" y="4197350"/>
            <a:ext cx="1804989" cy="0"/>
          </a:xfrm>
          <a:prstGeom prst="straightConnector1">
            <a:avLst/>
          </a:prstGeom>
          <a:noFill/>
          <a:ln cap="flat" cmpd="sng" w="15875">
            <a:solidFill>
              <a:srgbClr val="000000"/>
            </a:solidFill>
            <a:prstDash val="solid"/>
            <a:round/>
            <a:headEnd len="sm" w="sm" type="none"/>
            <a:tailEnd len="sm" w="sm" type="none"/>
          </a:ln>
        </p:spPr>
      </p:cxnSp>
      <p:sp>
        <p:nvSpPr>
          <p:cNvPr id="905" name="Google Shape;905;p33"/>
          <p:cNvSpPr txBox="1"/>
          <p:nvPr/>
        </p:nvSpPr>
        <p:spPr>
          <a:xfrm>
            <a:off x="5727700" y="1716086"/>
            <a:ext cx="1051918" cy="450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Pericardial</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cavity</a:t>
            </a:r>
            <a:endParaRPr/>
          </a:p>
        </p:txBody>
      </p:sp>
      <p:sp>
        <p:nvSpPr>
          <p:cNvPr id="906" name="Google Shape;906;p33"/>
          <p:cNvSpPr txBox="1"/>
          <p:nvPr/>
        </p:nvSpPr>
        <p:spPr>
          <a:xfrm>
            <a:off x="5727700" y="2189161"/>
            <a:ext cx="1175842" cy="450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Visceral</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pericardium</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34"/>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912" name="Google Shape;912;p34"/>
          <p:cNvSpPr txBox="1"/>
          <p:nvPr>
            <p:ph idx="4294967295" type="title"/>
          </p:nvPr>
        </p:nvSpPr>
        <p:spPr>
          <a:xfrm>
            <a:off x="457200" y="109537"/>
            <a:ext cx="8229600" cy="1143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Плевральды мембрана</a:t>
            </a:r>
            <a:endParaRPr/>
          </a:p>
        </p:txBody>
      </p:sp>
      <p:pic>
        <p:nvPicPr>
          <p:cNvPr descr="sal25693_30_08b" id="913" name="Google Shape;913;p34"/>
          <p:cNvPicPr preferRelativeResize="0"/>
          <p:nvPr/>
        </p:nvPicPr>
        <p:blipFill rotWithShape="1">
          <a:blip r:embed="rId3">
            <a:alphaModFix/>
          </a:blip>
          <a:srcRect b="0" l="0" r="0" t="0"/>
          <a:stretch/>
        </p:blipFill>
        <p:spPr>
          <a:xfrm>
            <a:off x="1689100" y="1298575"/>
            <a:ext cx="4741863" cy="4543425"/>
          </a:xfrm>
          <a:prstGeom prst="rect">
            <a:avLst/>
          </a:prstGeom>
          <a:noFill/>
          <a:ln>
            <a:noFill/>
          </a:ln>
        </p:spPr>
      </p:pic>
      <p:sp>
        <p:nvSpPr>
          <p:cNvPr id="914" name="Google Shape;914;p34"/>
          <p:cNvSpPr txBox="1"/>
          <p:nvPr/>
        </p:nvSpPr>
        <p:spPr>
          <a:xfrm>
            <a:off x="2409824" y="1057275"/>
            <a:ext cx="4292602" cy="17743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915" name="Google Shape;915;p34"/>
          <p:cNvSpPr txBox="1"/>
          <p:nvPr/>
        </p:nvSpPr>
        <p:spPr>
          <a:xfrm>
            <a:off x="6138862" y="3419475"/>
            <a:ext cx="540222" cy="246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Lung</a:t>
            </a:r>
            <a:endParaRPr/>
          </a:p>
        </p:txBody>
      </p:sp>
      <p:sp>
        <p:nvSpPr>
          <p:cNvPr id="916" name="Google Shape;916;p34"/>
          <p:cNvSpPr txBox="1"/>
          <p:nvPr/>
        </p:nvSpPr>
        <p:spPr>
          <a:xfrm>
            <a:off x="6138862" y="4291012"/>
            <a:ext cx="1140378" cy="246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Diaphragm</a:t>
            </a:r>
            <a:endParaRPr/>
          </a:p>
        </p:txBody>
      </p:sp>
      <p:sp>
        <p:nvSpPr>
          <p:cNvPr id="917" name="Google Shape;917;p34"/>
          <p:cNvSpPr txBox="1"/>
          <p:nvPr/>
        </p:nvSpPr>
        <p:spPr>
          <a:xfrm>
            <a:off x="3465512" y="5854700"/>
            <a:ext cx="1128465" cy="246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(b) Pleurae</a:t>
            </a:r>
            <a:endParaRPr/>
          </a:p>
        </p:txBody>
      </p:sp>
      <p:sp>
        <p:nvSpPr>
          <p:cNvPr id="918" name="Google Shape;918;p34"/>
          <p:cNvSpPr txBox="1"/>
          <p:nvPr/>
        </p:nvSpPr>
        <p:spPr>
          <a:xfrm>
            <a:off x="6613525" y="1444625"/>
            <a:ext cx="1500703" cy="246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Parietal pleura</a:t>
            </a:r>
            <a:endParaRPr/>
          </a:p>
        </p:txBody>
      </p:sp>
      <p:sp>
        <p:nvSpPr>
          <p:cNvPr id="919" name="Google Shape;919;p34"/>
          <p:cNvSpPr txBox="1"/>
          <p:nvPr/>
        </p:nvSpPr>
        <p:spPr>
          <a:xfrm>
            <a:off x="6613525" y="1728786"/>
            <a:ext cx="1404876" cy="2469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Pleural cavity</a:t>
            </a:r>
            <a:endParaRPr/>
          </a:p>
        </p:txBody>
      </p:sp>
      <p:cxnSp>
        <p:nvCxnSpPr>
          <p:cNvPr id="920" name="Google Shape;920;p34"/>
          <p:cNvCxnSpPr/>
          <p:nvPr/>
        </p:nvCxnSpPr>
        <p:spPr>
          <a:xfrm flipH="1">
            <a:off x="5826125" y="1530350"/>
            <a:ext cx="709614" cy="1589"/>
          </a:xfrm>
          <a:prstGeom prst="straightConnector1">
            <a:avLst/>
          </a:prstGeom>
          <a:noFill/>
          <a:ln cap="flat" cmpd="sng" w="26975">
            <a:solidFill>
              <a:srgbClr val="FFFFFF"/>
            </a:solidFill>
            <a:prstDash val="solid"/>
            <a:round/>
            <a:headEnd len="sm" w="sm" type="none"/>
            <a:tailEnd len="sm" w="sm" type="none"/>
          </a:ln>
        </p:spPr>
      </p:cxnSp>
      <p:cxnSp>
        <p:nvCxnSpPr>
          <p:cNvPr id="921" name="Google Shape;921;p34"/>
          <p:cNvCxnSpPr/>
          <p:nvPr/>
        </p:nvCxnSpPr>
        <p:spPr>
          <a:xfrm flipH="1">
            <a:off x="5840412" y="1830386"/>
            <a:ext cx="695327" cy="1590"/>
          </a:xfrm>
          <a:prstGeom prst="straightConnector1">
            <a:avLst/>
          </a:prstGeom>
          <a:noFill/>
          <a:ln cap="flat" cmpd="sng" w="26975">
            <a:solidFill>
              <a:srgbClr val="FFFFFF"/>
            </a:solidFill>
            <a:prstDash val="solid"/>
            <a:round/>
            <a:headEnd len="sm" w="sm" type="none"/>
            <a:tailEnd len="sm" w="sm" type="none"/>
          </a:ln>
        </p:spPr>
      </p:cxnSp>
      <p:cxnSp>
        <p:nvCxnSpPr>
          <p:cNvPr id="922" name="Google Shape;922;p34"/>
          <p:cNvCxnSpPr/>
          <p:nvPr/>
        </p:nvCxnSpPr>
        <p:spPr>
          <a:xfrm flipH="1">
            <a:off x="5889623" y="2163761"/>
            <a:ext cx="646115" cy="1590"/>
          </a:xfrm>
          <a:prstGeom prst="straightConnector1">
            <a:avLst/>
          </a:prstGeom>
          <a:noFill/>
          <a:ln cap="flat" cmpd="sng" w="26975">
            <a:solidFill>
              <a:srgbClr val="FFFFFF"/>
            </a:solidFill>
            <a:prstDash val="solid"/>
            <a:round/>
            <a:headEnd len="sm" w="sm" type="none"/>
            <a:tailEnd len="sm" w="sm" type="none"/>
          </a:ln>
        </p:spPr>
      </p:cxnSp>
      <p:cxnSp>
        <p:nvCxnSpPr>
          <p:cNvPr id="923" name="Google Shape;923;p34"/>
          <p:cNvCxnSpPr/>
          <p:nvPr/>
        </p:nvCxnSpPr>
        <p:spPr>
          <a:xfrm flipH="1">
            <a:off x="5826125" y="1522412"/>
            <a:ext cx="709614" cy="1589"/>
          </a:xfrm>
          <a:prstGeom prst="straightConnector1">
            <a:avLst/>
          </a:prstGeom>
          <a:noFill/>
          <a:ln cap="flat" cmpd="sng" w="15875">
            <a:solidFill>
              <a:srgbClr val="000000"/>
            </a:solidFill>
            <a:prstDash val="solid"/>
            <a:round/>
            <a:headEnd len="sm" w="sm" type="none"/>
            <a:tailEnd len="sm" w="sm" type="none"/>
          </a:ln>
        </p:spPr>
      </p:cxnSp>
      <p:cxnSp>
        <p:nvCxnSpPr>
          <p:cNvPr id="924" name="Google Shape;924;p34"/>
          <p:cNvCxnSpPr/>
          <p:nvPr/>
        </p:nvCxnSpPr>
        <p:spPr>
          <a:xfrm flipH="1">
            <a:off x="5840412" y="1822449"/>
            <a:ext cx="695327" cy="1590"/>
          </a:xfrm>
          <a:prstGeom prst="straightConnector1">
            <a:avLst/>
          </a:prstGeom>
          <a:noFill/>
          <a:ln cap="flat" cmpd="sng" w="15875">
            <a:solidFill>
              <a:srgbClr val="000000"/>
            </a:solidFill>
            <a:prstDash val="solid"/>
            <a:round/>
            <a:headEnd len="sm" w="sm" type="none"/>
            <a:tailEnd len="sm" w="sm" type="none"/>
          </a:ln>
        </p:spPr>
      </p:cxnSp>
      <p:cxnSp>
        <p:nvCxnSpPr>
          <p:cNvPr id="925" name="Google Shape;925;p34"/>
          <p:cNvCxnSpPr/>
          <p:nvPr/>
        </p:nvCxnSpPr>
        <p:spPr>
          <a:xfrm flipH="1">
            <a:off x="5889623" y="2155824"/>
            <a:ext cx="646115" cy="1590"/>
          </a:xfrm>
          <a:prstGeom prst="straightConnector1">
            <a:avLst/>
          </a:prstGeom>
          <a:noFill/>
          <a:ln cap="flat" cmpd="sng" w="15875">
            <a:solidFill>
              <a:srgbClr val="000000"/>
            </a:solidFill>
            <a:prstDash val="solid"/>
            <a:round/>
            <a:headEnd len="sm" w="sm" type="none"/>
            <a:tailEnd len="sm" w="sm" type="none"/>
          </a:ln>
        </p:spPr>
      </p:cxnSp>
      <p:cxnSp>
        <p:nvCxnSpPr>
          <p:cNvPr id="926" name="Google Shape;926;p34"/>
          <p:cNvCxnSpPr/>
          <p:nvPr/>
        </p:nvCxnSpPr>
        <p:spPr>
          <a:xfrm flipH="1">
            <a:off x="4703762" y="3543300"/>
            <a:ext cx="1328740" cy="1589"/>
          </a:xfrm>
          <a:prstGeom prst="straightConnector1">
            <a:avLst/>
          </a:prstGeom>
          <a:noFill/>
          <a:ln cap="flat" cmpd="sng" w="26975">
            <a:solidFill>
              <a:srgbClr val="FFFFFF"/>
            </a:solidFill>
            <a:prstDash val="solid"/>
            <a:round/>
            <a:headEnd len="sm" w="sm" type="none"/>
            <a:tailEnd len="sm" w="sm" type="none"/>
          </a:ln>
        </p:spPr>
      </p:cxnSp>
      <p:cxnSp>
        <p:nvCxnSpPr>
          <p:cNvPr id="927" name="Google Shape;927;p34"/>
          <p:cNvCxnSpPr/>
          <p:nvPr/>
        </p:nvCxnSpPr>
        <p:spPr>
          <a:xfrm rot="10800000">
            <a:off x="4703762" y="3540125"/>
            <a:ext cx="1328739" cy="0"/>
          </a:xfrm>
          <a:prstGeom prst="straightConnector1">
            <a:avLst/>
          </a:prstGeom>
          <a:noFill/>
          <a:ln cap="flat" cmpd="sng" w="15875">
            <a:solidFill>
              <a:srgbClr val="000000"/>
            </a:solidFill>
            <a:prstDash val="solid"/>
            <a:round/>
            <a:headEnd len="sm" w="sm" type="none"/>
            <a:tailEnd len="sm" w="sm" type="none"/>
          </a:ln>
        </p:spPr>
      </p:cxnSp>
      <p:cxnSp>
        <p:nvCxnSpPr>
          <p:cNvPr id="928" name="Google Shape;928;p34"/>
          <p:cNvCxnSpPr/>
          <p:nvPr/>
        </p:nvCxnSpPr>
        <p:spPr>
          <a:xfrm>
            <a:off x="3913187" y="4387849"/>
            <a:ext cx="2127251" cy="1590"/>
          </a:xfrm>
          <a:prstGeom prst="straightConnector1">
            <a:avLst/>
          </a:prstGeom>
          <a:noFill/>
          <a:ln cap="flat" cmpd="sng" w="26975">
            <a:solidFill>
              <a:srgbClr val="FFFFFF"/>
            </a:solidFill>
            <a:prstDash val="solid"/>
            <a:round/>
            <a:headEnd len="sm" w="sm" type="none"/>
            <a:tailEnd len="sm" w="sm" type="none"/>
          </a:ln>
        </p:spPr>
      </p:cxnSp>
      <p:cxnSp>
        <p:nvCxnSpPr>
          <p:cNvPr id="929" name="Google Shape;929;p34"/>
          <p:cNvCxnSpPr/>
          <p:nvPr/>
        </p:nvCxnSpPr>
        <p:spPr>
          <a:xfrm>
            <a:off x="3908425" y="4384675"/>
            <a:ext cx="2128839" cy="0"/>
          </a:xfrm>
          <a:prstGeom prst="straightConnector1">
            <a:avLst/>
          </a:prstGeom>
          <a:noFill/>
          <a:ln cap="flat" cmpd="sng" w="15875">
            <a:solidFill>
              <a:srgbClr val="000000"/>
            </a:solidFill>
            <a:prstDash val="solid"/>
            <a:round/>
            <a:headEnd len="sm" w="sm" type="none"/>
            <a:tailEnd len="sm" w="sm" type="none"/>
          </a:ln>
        </p:spPr>
      </p:cxnSp>
      <p:sp>
        <p:nvSpPr>
          <p:cNvPr id="930" name="Google Shape;930;p34"/>
          <p:cNvSpPr txBox="1"/>
          <p:nvPr/>
        </p:nvSpPr>
        <p:spPr>
          <a:xfrm>
            <a:off x="6610350" y="2057400"/>
            <a:ext cx="1544979" cy="246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Visceral pleura</a:t>
            </a:r>
            <a:endParaRPr/>
          </a:p>
        </p:txBody>
      </p:sp>
      <p:sp>
        <p:nvSpPr>
          <p:cNvPr id="931" name="Google Shape;931;p34"/>
          <p:cNvSpPr txBox="1"/>
          <p:nvPr/>
        </p:nvSpPr>
        <p:spPr>
          <a:xfrm>
            <a:off x="3268662" y="6102350"/>
            <a:ext cx="1533062" cy="4124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A.8b</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35"/>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937" name="Google Shape;937;p35"/>
          <p:cNvSpPr txBox="1"/>
          <p:nvPr>
            <p:ph idx="4294967295" type="title"/>
          </p:nvPr>
        </p:nvSpPr>
        <p:spPr>
          <a:xfrm>
            <a:off x="457200" y="28575"/>
            <a:ext cx="8229600" cy="82708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Іш-жамбас қуысы</a:t>
            </a:r>
            <a:endParaRPr/>
          </a:p>
        </p:txBody>
      </p:sp>
      <p:sp>
        <p:nvSpPr>
          <p:cNvPr id="938" name="Google Shape;938;p35"/>
          <p:cNvSpPr txBox="1"/>
          <p:nvPr>
            <p:ph idx="4294967295" type="body"/>
          </p:nvPr>
        </p:nvSpPr>
        <p:spPr>
          <a:xfrm>
            <a:off x="-2" y="4144962"/>
            <a:ext cx="9144004" cy="2713039"/>
          </a:xfrm>
          <a:prstGeom prst="rect">
            <a:avLst/>
          </a:prstGeom>
          <a:noFill/>
          <a:ln>
            <a:noFill/>
          </a:ln>
        </p:spPr>
        <p:txBody>
          <a:bodyPr anchorCtr="0" anchor="t" bIns="45700" lIns="45700" spcFirstLastPara="1" rIns="45700" wrap="square" tIns="45700">
            <a:normAutofit fontScale="85000" lnSpcReduction="20000"/>
          </a:bodyPr>
          <a:lstStyle/>
          <a:p>
            <a:pPr indent="-323850" lvl="0" marL="342900" rtl="0" algn="l">
              <a:lnSpc>
                <a:spcPct val="100000"/>
              </a:lnSpc>
              <a:spcBef>
                <a:spcPts val="0"/>
              </a:spcBef>
              <a:spcAft>
                <a:spcPts val="0"/>
              </a:spcAft>
              <a:buClr>
                <a:srgbClr val="000000"/>
              </a:buClr>
              <a:buSzPct val="100000"/>
              <a:buFont typeface="Arial"/>
              <a:buChar char="•"/>
            </a:pPr>
            <a:r>
              <a:rPr lang="en-US" sz="2000"/>
              <a:t>Жамбас жиегі </a:t>
            </a:r>
            <a:r>
              <a:rPr lang="en-US" sz="2000"/>
              <a:t> </a:t>
            </a:r>
            <a:r>
              <a:rPr b="0" lang="en-US"/>
              <a:t>іш</a:t>
            </a:r>
            <a:r>
              <a:rPr b="0" lang="en-US"/>
              <a:t> &amp; жамбас қуысын ажыратып тұрады</a:t>
            </a:r>
            <a:endParaRPr b="0"/>
          </a:p>
          <a:p>
            <a:pPr indent="0" lvl="0" marL="342900" rtl="0" algn="l">
              <a:lnSpc>
                <a:spcPct val="100000"/>
              </a:lnSpc>
              <a:spcBef>
                <a:spcPts val="0"/>
              </a:spcBef>
              <a:spcAft>
                <a:spcPts val="0"/>
              </a:spcAft>
              <a:buNone/>
            </a:pPr>
            <a:r>
              <a:t/>
            </a:r>
            <a:endParaRPr b="0"/>
          </a:p>
          <a:p>
            <a:pPr indent="-268605" lvl="1" marL="742950" rtl="0" algn="l">
              <a:lnSpc>
                <a:spcPct val="100000"/>
              </a:lnSpc>
              <a:spcBef>
                <a:spcPts val="0"/>
              </a:spcBef>
              <a:spcAft>
                <a:spcPts val="0"/>
              </a:spcAft>
              <a:buClr>
                <a:srgbClr val="000000"/>
              </a:buClr>
              <a:buSzPct val="100000"/>
              <a:buFont typeface="Arial"/>
              <a:buChar char="–"/>
            </a:pPr>
            <a:r>
              <a:rPr lang="en-US" sz="1800"/>
              <a:t>Іш қуысында ас қорыту мүшелерінің көпшілігі, бүйрек және несепағар бар</a:t>
            </a:r>
            <a:endParaRPr sz="1800"/>
          </a:p>
          <a:p>
            <a:pPr indent="0" lvl="0" marL="783771" rtl="0" algn="l">
              <a:lnSpc>
                <a:spcPct val="100000"/>
              </a:lnSpc>
              <a:spcBef>
                <a:spcPts val="0"/>
              </a:spcBef>
              <a:spcAft>
                <a:spcPts val="0"/>
              </a:spcAft>
              <a:buNone/>
            </a:pPr>
            <a:r>
              <a:t/>
            </a:r>
            <a:endParaRPr sz="1800"/>
          </a:p>
          <a:p>
            <a:pPr indent="-268605" lvl="1" marL="742950" rtl="0" algn="l">
              <a:lnSpc>
                <a:spcPct val="100000"/>
              </a:lnSpc>
              <a:spcBef>
                <a:spcPts val="0"/>
              </a:spcBef>
              <a:spcAft>
                <a:spcPts val="0"/>
              </a:spcAft>
              <a:buClr>
                <a:srgbClr val="000000"/>
              </a:buClr>
              <a:buSzPct val="100000"/>
              <a:buFont typeface="Arial"/>
              <a:buChar char="–"/>
            </a:pPr>
            <a:r>
              <a:rPr lang="en-US" sz="1800"/>
              <a:t>жамбас қуысында тік ішек, несепағар, уретра және ұрпақты болу мүшелері бар</a:t>
            </a:r>
            <a:endParaRPr b="0"/>
          </a:p>
          <a:p>
            <a:pPr indent="-82550" lvl="1" marL="742950" rtl="0" algn="l">
              <a:lnSpc>
                <a:spcPct val="100000"/>
              </a:lnSpc>
              <a:spcBef>
                <a:spcPts val="0"/>
              </a:spcBef>
              <a:spcAft>
                <a:spcPts val="0"/>
              </a:spcAft>
              <a:buClr>
                <a:srgbClr val="000000"/>
              </a:buClr>
              <a:buSzPct val="100000"/>
              <a:buFont typeface="Arial"/>
              <a:buNone/>
            </a:pPr>
            <a:r>
              <a:t/>
            </a:r>
            <a:endParaRPr b="0"/>
          </a:p>
          <a:p>
            <a:pPr indent="-323850" lvl="0" marL="342900" rtl="0" algn="l">
              <a:lnSpc>
                <a:spcPct val="100000"/>
              </a:lnSpc>
              <a:spcBef>
                <a:spcPts val="400"/>
              </a:spcBef>
              <a:spcAft>
                <a:spcPts val="0"/>
              </a:spcAft>
              <a:buClr>
                <a:srgbClr val="000000"/>
              </a:buClr>
              <a:buSzPct val="67999"/>
              <a:buFont typeface="Arial"/>
              <a:buChar char="•"/>
            </a:pPr>
            <a:r>
              <a:rPr lang="en-US" sz="2941"/>
              <a:t>  Ішастар -</a:t>
            </a:r>
            <a:r>
              <a:rPr b="0" lang="en-US" sz="2000"/>
              <a:t> </a:t>
            </a:r>
            <a:r>
              <a:rPr b="1" lang="en-US"/>
              <a:t>Peritoneum(брюшина) - </a:t>
            </a:r>
            <a:r>
              <a:rPr b="0" lang="en-US" sz="2000"/>
              <a:t>Іш-жамбас қуысының серозды мембранасы</a:t>
            </a:r>
            <a:endParaRPr b="0" sz="2000"/>
          </a:p>
          <a:p>
            <a:pPr indent="-323850" lvl="0" marL="342900" rtl="0" algn="l">
              <a:lnSpc>
                <a:spcPct val="100000"/>
              </a:lnSpc>
              <a:spcBef>
                <a:spcPts val="400"/>
              </a:spcBef>
              <a:spcAft>
                <a:spcPts val="0"/>
              </a:spcAft>
              <a:buClr>
                <a:srgbClr val="000000"/>
              </a:buClr>
              <a:buSzPct val="111111"/>
              <a:buFont typeface="Arial"/>
              <a:buChar char="•"/>
            </a:pPr>
            <a:r>
              <a:rPr lang="en-US" sz="1800"/>
              <a:t>visceral peritoneum		- peritoneal cavity</a:t>
            </a:r>
            <a:endParaRPr/>
          </a:p>
          <a:p>
            <a:pPr indent="-268605" lvl="1" marL="742950" rtl="0" algn="l">
              <a:lnSpc>
                <a:spcPct val="100000"/>
              </a:lnSpc>
              <a:spcBef>
                <a:spcPts val="0"/>
              </a:spcBef>
              <a:spcAft>
                <a:spcPts val="0"/>
              </a:spcAft>
              <a:buClr>
                <a:srgbClr val="000000"/>
              </a:buClr>
              <a:buSzPct val="100000"/>
              <a:buFont typeface="Arial"/>
              <a:buChar char="–"/>
            </a:pPr>
            <a:r>
              <a:rPr lang="en-US" sz="1800"/>
              <a:t>parietal peritoneum		- peritoneal fluid</a:t>
            </a:r>
            <a:endParaRPr/>
          </a:p>
        </p:txBody>
      </p:sp>
      <p:pic>
        <p:nvPicPr>
          <p:cNvPr descr="image.png" id="939" name="Google Shape;939;p35"/>
          <p:cNvPicPr preferRelativeResize="0"/>
          <p:nvPr/>
        </p:nvPicPr>
        <p:blipFill rotWithShape="1">
          <a:blip r:embed="rId3">
            <a:alphaModFix/>
          </a:blip>
          <a:srcRect b="0" l="0" r="0" t="0"/>
          <a:stretch/>
        </p:blipFill>
        <p:spPr>
          <a:xfrm>
            <a:off x="3306762" y="914400"/>
            <a:ext cx="2257427" cy="228600"/>
          </a:xfrm>
          <a:prstGeom prst="rect">
            <a:avLst/>
          </a:prstGeom>
          <a:noFill/>
          <a:ln>
            <a:noFill/>
          </a:ln>
        </p:spPr>
      </p:pic>
      <p:sp>
        <p:nvSpPr>
          <p:cNvPr id="940" name="Google Shape;940;p35"/>
          <p:cNvSpPr txBox="1"/>
          <p:nvPr/>
        </p:nvSpPr>
        <p:spPr>
          <a:xfrm>
            <a:off x="6680200" y="3436937"/>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A.7</a:t>
            </a:r>
            <a:endParaRPr/>
          </a:p>
        </p:txBody>
      </p:sp>
      <p:pic>
        <p:nvPicPr>
          <p:cNvPr descr="sal25693_30_07b" id="941" name="Google Shape;941;p35"/>
          <p:cNvPicPr preferRelativeResize="0"/>
          <p:nvPr/>
        </p:nvPicPr>
        <p:blipFill rotWithShape="1">
          <a:blip r:embed="rId4">
            <a:alphaModFix/>
          </a:blip>
          <a:srcRect b="0" l="0" r="0" t="0"/>
          <a:stretch/>
        </p:blipFill>
        <p:spPr>
          <a:xfrm>
            <a:off x="2817811" y="1001712"/>
            <a:ext cx="2039939" cy="3060701"/>
          </a:xfrm>
          <a:prstGeom prst="rect">
            <a:avLst/>
          </a:prstGeom>
          <a:noFill/>
          <a:ln>
            <a:noFill/>
          </a:ln>
        </p:spPr>
      </p:pic>
      <p:sp>
        <p:nvSpPr>
          <p:cNvPr id="942" name="Google Shape;942;p35"/>
          <p:cNvSpPr txBox="1"/>
          <p:nvPr/>
        </p:nvSpPr>
        <p:spPr>
          <a:xfrm>
            <a:off x="2176461" y="795337"/>
            <a:ext cx="3414714"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943" name="Google Shape;943;p35"/>
          <p:cNvSpPr txBox="1"/>
          <p:nvPr/>
        </p:nvSpPr>
        <p:spPr>
          <a:xfrm>
            <a:off x="4862512" y="2332036"/>
            <a:ext cx="115312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Abdominopelvic cavity:</a:t>
            </a:r>
            <a:endParaRPr/>
          </a:p>
        </p:txBody>
      </p:sp>
      <p:cxnSp>
        <p:nvCxnSpPr>
          <p:cNvPr id="944" name="Google Shape;944;p35"/>
          <p:cNvCxnSpPr/>
          <p:nvPr/>
        </p:nvCxnSpPr>
        <p:spPr>
          <a:xfrm>
            <a:off x="3884611" y="1728787"/>
            <a:ext cx="1052514" cy="1589"/>
          </a:xfrm>
          <a:prstGeom prst="straightConnector1">
            <a:avLst/>
          </a:prstGeom>
          <a:noFill/>
          <a:ln cap="flat" cmpd="sng" w="33325">
            <a:solidFill>
              <a:srgbClr val="FFFFFF"/>
            </a:solidFill>
            <a:prstDash val="solid"/>
            <a:round/>
            <a:headEnd len="sm" w="sm" type="none"/>
            <a:tailEnd len="sm" w="sm" type="none"/>
          </a:ln>
        </p:spPr>
      </p:cxnSp>
      <p:sp>
        <p:nvSpPr>
          <p:cNvPr id="945" name="Google Shape;945;p35"/>
          <p:cNvSpPr txBox="1"/>
          <p:nvPr/>
        </p:nvSpPr>
        <p:spPr>
          <a:xfrm>
            <a:off x="4968875" y="1644650"/>
            <a:ext cx="63366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Mediastinum</a:t>
            </a:r>
            <a:endParaRPr/>
          </a:p>
        </p:txBody>
      </p:sp>
      <p:sp>
        <p:nvSpPr>
          <p:cNvPr id="946" name="Google Shape;946;p35"/>
          <p:cNvSpPr txBox="1"/>
          <p:nvPr/>
        </p:nvSpPr>
        <p:spPr>
          <a:xfrm>
            <a:off x="2224086" y="2073275"/>
            <a:ext cx="54337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Diaphragm</a:t>
            </a:r>
            <a:endParaRPr/>
          </a:p>
        </p:txBody>
      </p:sp>
      <p:cxnSp>
        <p:nvCxnSpPr>
          <p:cNvPr id="947" name="Google Shape;947;p35"/>
          <p:cNvCxnSpPr/>
          <p:nvPr/>
        </p:nvCxnSpPr>
        <p:spPr>
          <a:xfrm>
            <a:off x="4140200" y="1536698"/>
            <a:ext cx="796927" cy="1591"/>
          </a:xfrm>
          <a:prstGeom prst="straightConnector1">
            <a:avLst/>
          </a:prstGeom>
          <a:noFill/>
          <a:ln cap="flat" cmpd="sng" w="33325">
            <a:solidFill>
              <a:srgbClr val="FFFFFF"/>
            </a:solidFill>
            <a:prstDash val="solid"/>
            <a:round/>
            <a:headEnd len="sm" w="sm" type="none"/>
            <a:tailEnd len="sm" w="sm" type="none"/>
          </a:ln>
        </p:spPr>
      </p:cxnSp>
      <p:sp>
        <p:nvSpPr>
          <p:cNvPr id="948" name="Google Shape;948;p35"/>
          <p:cNvSpPr txBox="1"/>
          <p:nvPr/>
        </p:nvSpPr>
        <p:spPr>
          <a:xfrm>
            <a:off x="4968875" y="1455737"/>
            <a:ext cx="66784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Pleural cavity</a:t>
            </a:r>
            <a:endParaRPr/>
          </a:p>
        </p:txBody>
      </p:sp>
      <p:cxnSp>
        <p:nvCxnSpPr>
          <p:cNvPr id="949" name="Google Shape;949;p35"/>
          <p:cNvCxnSpPr/>
          <p:nvPr/>
        </p:nvCxnSpPr>
        <p:spPr>
          <a:xfrm>
            <a:off x="4067175" y="1933575"/>
            <a:ext cx="869950" cy="0"/>
          </a:xfrm>
          <a:prstGeom prst="straightConnector1">
            <a:avLst/>
          </a:prstGeom>
          <a:noFill/>
          <a:ln cap="flat" cmpd="sng" w="33325">
            <a:solidFill>
              <a:srgbClr val="FFFFFF"/>
            </a:solidFill>
            <a:prstDash val="solid"/>
            <a:round/>
            <a:headEnd len="sm" w="sm" type="none"/>
            <a:tailEnd len="sm" w="sm" type="none"/>
          </a:ln>
        </p:spPr>
      </p:cxnSp>
      <p:cxnSp>
        <p:nvCxnSpPr>
          <p:cNvPr id="950" name="Google Shape;950;p35"/>
          <p:cNvCxnSpPr/>
          <p:nvPr/>
        </p:nvCxnSpPr>
        <p:spPr>
          <a:xfrm>
            <a:off x="2838450" y="2157411"/>
            <a:ext cx="541339" cy="1590"/>
          </a:xfrm>
          <a:prstGeom prst="straightConnector1">
            <a:avLst/>
          </a:prstGeom>
          <a:noFill/>
          <a:ln cap="flat" cmpd="sng" w="33325">
            <a:solidFill>
              <a:srgbClr val="FFFFFF"/>
            </a:solidFill>
            <a:prstDash val="solid"/>
            <a:round/>
            <a:headEnd len="sm" w="sm" type="none"/>
            <a:tailEnd len="sm" w="sm" type="none"/>
          </a:ln>
        </p:spPr>
      </p:cxnSp>
      <p:sp>
        <p:nvSpPr>
          <p:cNvPr id="951" name="Google Shape;951;p35"/>
          <p:cNvSpPr txBox="1"/>
          <p:nvPr/>
        </p:nvSpPr>
        <p:spPr>
          <a:xfrm>
            <a:off x="4968875" y="1868486"/>
            <a:ext cx="84861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Pericardial cavity</a:t>
            </a:r>
            <a:endParaRPr/>
          </a:p>
        </p:txBody>
      </p:sp>
      <p:sp>
        <p:nvSpPr>
          <p:cNvPr id="952" name="Google Shape;952;p35"/>
          <p:cNvSpPr txBox="1"/>
          <p:nvPr/>
        </p:nvSpPr>
        <p:spPr>
          <a:xfrm>
            <a:off x="4881562" y="1236662"/>
            <a:ext cx="78630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Thoracic cavity:</a:t>
            </a:r>
            <a:endParaRPr/>
          </a:p>
        </p:txBody>
      </p:sp>
      <p:cxnSp>
        <p:nvCxnSpPr>
          <p:cNvPr id="953" name="Google Shape;953;p35"/>
          <p:cNvCxnSpPr/>
          <p:nvPr/>
        </p:nvCxnSpPr>
        <p:spPr>
          <a:xfrm>
            <a:off x="3844925" y="2630486"/>
            <a:ext cx="1092200" cy="3"/>
          </a:xfrm>
          <a:prstGeom prst="straightConnector1">
            <a:avLst/>
          </a:prstGeom>
          <a:noFill/>
          <a:ln cap="flat" cmpd="sng" w="33325">
            <a:solidFill>
              <a:srgbClr val="FFFFFF"/>
            </a:solidFill>
            <a:prstDash val="solid"/>
            <a:round/>
            <a:headEnd len="sm" w="sm" type="none"/>
            <a:tailEnd len="sm" w="sm" type="none"/>
          </a:ln>
        </p:spPr>
      </p:cxnSp>
      <p:sp>
        <p:nvSpPr>
          <p:cNvPr id="954" name="Google Shape;954;p35"/>
          <p:cNvSpPr txBox="1"/>
          <p:nvPr/>
        </p:nvSpPr>
        <p:spPr>
          <a:xfrm>
            <a:off x="4956175" y="2544761"/>
            <a:ext cx="85392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Abdominal cavity</a:t>
            </a:r>
            <a:endParaRPr/>
          </a:p>
        </p:txBody>
      </p:sp>
      <p:cxnSp>
        <p:nvCxnSpPr>
          <p:cNvPr id="955" name="Google Shape;955;p35"/>
          <p:cNvCxnSpPr/>
          <p:nvPr/>
        </p:nvCxnSpPr>
        <p:spPr>
          <a:xfrm>
            <a:off x="3844925" y="3248025"/>
            <a:ext cx="1092200" cy="0"/>
          </a:xfrm>
          <a:prstGeom prst="straightConnector1">
            <a:avLst/>
          </a:prstGeom>
          <a:noFill/>
          <a:ln cap="flat" cmpd="sng" w="33325">
            <a:solidFill>
              <a:srgbClr val="FFFFFF"/>
            </a:solidFill>
            <a:prstDash val="solid"/>
            <a:round/>
            <a:headEnd len="sm" w="sm" type="none"/>
            <a:tailEnd len="sm" w="sm" type="none"/>
          </a:ln>
        </p:spPr>
      </p:cxnSp>
      <p:sp>
        <p:nvSpPr>
          <p:cNvPr id="956" name="Google Shape;956;p35"/>
          <p:cNvSpPr txBox="1"/>
          <p:nvPr/>
        </p:nvSpPr>
        <p:spPr>
          <a:xfrm>
            <a:off x="4956175" y="3163886"/>
            <a:ext cx="62274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Pelvic cavity</a:t>
            </a:r>
            <a:endParaRPr/>
          </a:p>
        </p:txBody>
      </p:sp>
      <p:sp>
        <p:nvSpPr>
          <p:cNvPr id="957" name="Google Shape;957;p35"/>
          <p:cNvSpPr/>
          <p:nvPr/>
        </p:nvSpPr>
        <p:spPr>
          <a:xfrm>
            <a:off x="3816350" y="1412875"/>
            <a:ext cx="68264" cy="638177"/>
          </a:xfrm>
          <a:custGeom>
            <a:rect b="b" l="l" r="r" t="t"/>
            <a:pathLst>
              <a:path extrusionOk="0" h="21600" w="21600">
                <a:moveTo>
                  <a:pt x="0" y="0"/>
                </a:moveTo>
                <a:lnTo>
                  <a:pt x="21600" y="0"/>
                </a:lnTo>
                <a:lnTo>
                  <a:pt x="21600" y="21600"/>
                </a:lnTo>
                <a:lnTo>
                  <a:pt x="0" y="21600"/>
                </a:lnTo>
              </a:path>
            </a:pathLst>
          </a:custGeom>
          <a:noFill/>
          <a:ln cap="flat" cmpd="sng" w="333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958" name="Google Shape;958;p35"/>
          <p:cNvCxnSpPr/>
          <p:nvPr/>
        </p:nvCxnSpPr>
        <p:spPr>
          <a:xfrm>
            <a:off x="3875087" y="1720850"/>
            <a:ext cx="1057277" cy="0"/>
          </a:xfrm>
          <a:prstGeom prst="straightConnector1">
            <a:avLst/>
          </a:prstGeom>
          <a:noFill/>
          <a:ln cap="flat" cmpd="sng" w="19050">
            <a:solidFill>
              <a:srgbClr val="000000"/>
            </a:solidFill>
            <a:prstDash val="solid"/>
            <a:round/>
            <a:headEnd len="sm" w="sm" type="none"/>
            <a:tailEnd len="sm" w="sm" type="none"/>
          </a:ln>
        </p:spPr>
      </p:cxnSp>
      <p:cxnSp>
        <p:nvCxnSpPr>
          <p:cNvPr id="959" name="Google Shape;959;p35"/>
          <p:cNvCxnSpPr/>
          <p:nvPr/>
        </p:nvCxnSpPr>
        <p:spPr>
          <a:xfrm>
            <a:off x="4140200" y="1531937"/>
            <a:ext cx="792164" cy="1"/>
          </a:xfrm>
          <a:prstGeom prst="straightConnector1">
            <a:avLst/>
          </a:prstGeom>
          <a:noFill/>
          <a:ln cap="flat" cmpd="sng" w="19050">
            <a:solidFill>
              <a:srgbClr val="000000"/>
            </a:solidFill>
            <a:prstDash val="solid"/>
            <a:round/>
            <a:headEnd len="sm" w="sm" type="none"/>
            <a:tailEnd len="sm" w="sm" type="none"/>
          </a:ln>
        </p:spPr>
      </p:cxnSp>
      <p:cxnSp>
        <p:nvCxnSpPr>
          <p:cNvPr id="960" name="Google Shape;960;p35"/>
          <p:cNvCxnSpPr/>
          <p:nvPr/>
        </p:nvCxnSpPr>
        <p:spPr>
          <a:xfrm>
            <a:off x="4067175" y="1927225"/>
            <a:ext cx="865188" cy="0"/>
          </a:xfrm>
          <a:prstGeom prst="straightConnector1">
            <a:avLst/>
          </a:prstGeom>
          <a:noFill/>
          <a:ln cap="flat" cmpd="sng" w="19050">
            <a:solidFill>
              <a:srgbClr val="000000"/>
            </a:solidFill>
            <a:prstDash val="solid"/>
            <a:round/>
            <a:headEnd len="sm" w="sm" type="none"/>
            <a:tailEnd len="sm" w="sm" type="none"/>
          </a:ln>
        </p:spPr>
      </p:cxnSp>
      <p:cxnSp>
        <p:nvCxnSpPr>
          <p:cNvPr id="961" name="Google Shape;961;p35"/>
          <p:cNvCxnSpPr/>
          <p:nvPr/>
        </p:nvCxnSpPr>
        <p:spPr>
          <a:xfrm>
            <a:off x="2830511" y="2149475"/>
            <a:ext cx="549277" cy="0"/>
          </a:xfrm>
          <a:prstGeom prst="straightConnector1">
            <a:avLst/>
          </a:prstGeom>
          <a:noFill/>
          <a:ln cap="flat" cmpd="sng" w="19050">
            <a:solidFill>
              <a:srgbClr val="000000"/>
            </a:solidFill>
            <a:prstDash val="solid"/>
            <a:round/>
            <a:headEnd len="sm" w="sm" type="none"/>
            <a:tailEnd len="sm" w="sm" type="none"/>
          </a:ln>
        </p:spPr>
      </p:cxnSp>
      <p:cxnSp>
        <p:nvCxnSpPr>
          <p:cNvPr id="962" name="Google Shape;962;p35"/>
          <p:cNvCxnSpPr/>
          <p:nvPr/>
        </p:nvCxnSpPr>
        <p:spPr>
          <a:xfrm>
            <a:off x="3844925" y="2619374"/>
            <a:ext cx="1087439" cy="1589"/>
          </a:xfrm>
          <a:prstGeom prst="straightConnector1">
            <a:avLst/>
          </a:prstGeom>
          <a:noFill/>
          <a:ln cap="flat" cmpd="sng" w="19050">
            <a:solidFill>
              <a:srgbClr val="000000"/>
            </a:solidFill>
            <a:prstDash val="solid"/>
            <a:round/>
            <a:headEnd len="sm" w="sm" type="none"/>
            <a:tailEnd len="sm" w="sm" type="none"/>
          </a:ln>
        </p:spPr>
      </p:cxnSp>
      <p:cxnSp>
        <p:nvCxnSpPr>
          <p:cNvPr id="963" name="Google Shape;963;p35"/>
          <p:cNvCxnSpPr/>
          <p:nvPr/>
        </p:nvCxnSpPr>
        <p:spPr>
          <a:xfrm>
            <a:off x="3844925" y="3240086"/>
            <a:ext cx="1087438" cy="3"/>
          </a:xfrm>
          <a:prstGeom prst="straightConnector1">
            <a:avLst/>
          </a:prstGeom>
          <a:noFill/>
          <a:ln cap="flat" cmpd="sng" w="19050">
            <a:solidFill>
              <a:srgbClr val="000000"/>
            </a:solidFill>
            <a:prstDash val="solid"/>
            <a:round/>
            <a:headEnd len="sm" w="sm" type="none"/>
            <a:tailEnd len="sm" w="sm" type="none"/>
          </a:ln>
        </p:spPr>
      </p:cxnSp>
      <p:sp>
        <p:nvSpPr>
          <p:cNvPr id="964" name="Google Shape;964;p35"/>
          <p:cNvSpPr/>
          <p:nvPr/>
        </p:nvSpPr>
        <p:spPr>
          <a:xfrm>
            <a:off x="3816350" y="1404937"/>
            <a:ext cx="58739" cy="639765"/>
          </a:xfrm>
          <a:custGeom>
            <a:rect b="b" l="l" r="r" t="t"/>
            <a:pathLst>
              <a:path extrusionOk="0" h="21600" w="21600">
                <a:moveTo>
                  <a:pt x="0" y="0"/>
                </a:moveTo>
                <a:lnTo>
                  <a:pt x="21600" y="0"/>
                </a:lnTo>
                <a:lnTo>
                  <a:pt x="21600" y="21600"/>
                </a:lnTo>
                <a:lnTo>
                  <a:pt x="0" y="21600"/>
                </a:lnTo>
              </a:path>
            </a:pathLst>
          </a:custGeom>
          <a:noFill/>
          <a:ln cap="flat" cmpd="sng" w="1905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5" name="Google Shape;965;p35"/>
          <p:cNvSpPr txBox="1"/>
          <p:nvPr/>
        </p:nvSpPr>
        <p:spPr>
          <a:xfrm>
            <a:off x="3343275" y="4075112"/>
            <a:ext cx="81051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 Anterior view</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36"/>
          <p:cNvSpPr txBox="1"/>
          <p:nvPr>
            <p:ph idx="12" type="sldNum"/>
          </p:nvPr>
        </p:nvSpPr>
        <p:spPr>
          <a:xfrm>
            <a:off x="8613491" y="6564311"/>
            <a:ext cx="301907" cy="288823"/>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971" name="Google Shape;971;p36"/>
          <p:cNvSpPr txBox="1"/>
          <p:nvPr>
            <p:ph idx="4294967295" type="title"/>
          </p:nvPr>
        </p:nvSpPr>
        <p:spPr>
          <a:xfrm>
            <a:off x="1113035" y="166686"/>
            <a:ext cx="7573765" cy="744540"/>
          </a:xfrm>
          <a:prstGeom prst="rect">
            <a:avLst/>
          </a:prstGeom>
          <a:noFill/>
          <a:ln>
            <a:noFill/>
          </a:ln>
        </p:spPr>
        <p:txBody>
          <a:bodyPr anchorCtr="0" anchor="ctr" bIns="45700" lIns="45700" spcFirstLastPara="1" rIns="45700" wrap="square" tIns="45700">
            <a:normAutofit fontScale="90000"/>
          </a:bodyPr>
          <a:lstStyle/>
          <a:p>
            <a:pPr indent="0" lvl="0" marL="0" marR="0" rtl="0" algn="ctr">
              <a:lnSpc>
                <a:spcPct val="100000"/>
              </a:lnSpc>
              <a:spcBef>
                <a:spcPts val="0"/>
              </a:spcBef>
              <a:spcAft>
                <a:spcPts val="0"/>
              </a:spcAft>
              <a:buClr>
                <a:srgbClr val="000000"/>
              </a:buClr>
              <a:buSzPct val="100000"/>
              <a:buFont typeface="Arial"/>
              <a:buNone/>
            </a:pPr>
            <a:r>
              <a:rPr lang="en-US" sz="2596"/>
              <a:t>Ретроперитонеальды мүшелерге бірнеше мысал келтіріңіз</a:t>
            </a:r>
            <a:endParaRPr/>
          </a:p>
        </p:txBody>
      </p:sp>
      <p:pic>
        <p:nvPicPr>
          <p:cNvPr descr="image.png" id="972" name="Google Shape;972;p36"/>
          <p:cNvPicPr preferRelativeResize="0"/>
          <p:nvPr/>
        </p:nvPicPr>
        <p:blipFill rotWithShape="1">
          <a:blip r:embed="rId3">
            <a:alphaModFix/>
          </a:blip>
          <a:srcRect b="0" l="0" r="0" t="0"/>
          <a:stretch/>
        </p:blipFill>
        <p:spPr>
          <a:xfrm>
            <a:off x="2689225" y="1303337"/>
            <a:ext cx="2257425" cy="228602"/>
          </a:xfrm>
          <a:prstGeom prst="rect">
            <a:avLst/>
          </a:prstGeom>
          <a:noFill/>
          <a:ln>
            <a:noFill/>
          </a:ln>
        </p:spPr>
      </p:pic>
      <p:pic>
        <p:nvPicPr>
          <p:cNvPr descr="image.png" id="973" name="Google Shape;973;p36"/>
          <p:cNvPicPr preferRelativeResize="0"/>
          <p:nvPr/>
        </p:nvPicPr>
        <p:blipFill rotWithShape="1">
          <a:blip r:embed="rId3">
            <a:alphaModFix/>
          </a:blip>
          <a:srcRect b="0" l="0" r="0" t="0"/>
          <a:stretch/>
        </p:blipFill>
        <p:spPr>
          <a:xfrm>
            <a:off x="4597400" y="1268412"/>
            <a:ext cx="2257425" cy="228602"/>
          </a:xfrm>
          <a:prstGeom prst="rect">
            <a:avLst/>
          </a:prstGeom>
          <a:noFill/>
          <a:ln>
            <a:noFill/>
          </a:ln>
        </p:spPr>
      </p:pic>
      <p:sp>
        <p:nvSpPr>
          <p:cNvPr id="974" name="Google Shape;974;p36"/>
          <p:cNvSpPr txBox="1"/>
          <p:nvPr/>
        </p:nvSpPr>
        <p:spPr>
          <a:xfrm>
            <a:off x="136525" y="5943600"/>
            <a:ext cx="8778900" cy="523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US"/>
              <a:t>Бүйректер, несепағарлар, бүйрек үсті бездері, ұйқы безінің көп бөлігі, қолқаның құрсақ бөліктері және төменгі қуыс вена</a:t>
            </a:r>
            <a:endParaRPr/>
          </a:p>
        </p:txBody>
      </p:sp>
      <p:sp>
        <p:nvSpPr>
          <p:cNvPr id="975" name="Google Shape;975;p36"/>
          <p:cNvSpPr txBox="1"/>
          <p:nvPr/>
        </p:nvSpPr>
        <p:spPr>
          <a:xfrm>
            <a:off x="3657600" y="6248400"/>
            <a:ext cx="129011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A.9</a:t>
            </a:r>
            <a:endParaRPr/>
          </a:p>
        </p:txBody>
      </p:sp>
      <p:pic>
        <p:nvPicPr>
          <p:cNvPr descr="sal25693_30_09" id="976" name="Google Shape;976;p36"/>
          <p:cNvPicPr preferRelativeResize="0"/>
          <p:nvPr/>
        </p:nvPicPr>
        <p:blipFill rotWithShape="1">
          <a:blip r:embed="rId4">
            <a:alphaModFix/>
          </a:blip>
          <a:srcRect b="0" l="0" r="0" t="0"/>
          <a:stretch/>
        </p:blipFill>
        <p:spPr>
          <a:xfrm>
            <a:off x="1406525" y="1600200"/>
            <a:ext cx="5703888" cy="3940175"/>
          </a:xfrm>
          <a:prstGeom prst="rect">
            <a:avLst/>
          </a:prstGeom>
          <a:noFill/>
          <a:ln>
            <a:noFill/>
          </a:ln>
        </p:spPr>
      </p:pic>
      <p:sp>
        <p:nvSpPr>
          <p:cNvPr id="977" name="Google Shape;977;p36"/>
          <p:cNvSpPr txBox="1"/>
          <p:nvPr/>
        </p:nvSpPr>
        <p:spPr>
          <a:xfrm>
            <a:off x="2178050" y="1025525"/>
            <a:ext cx="4781550"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978" name="Google Shape;978;p36"/>
          <p:cNvSpPr txBox="1"/>
          <p:nvPr/>
        </p:nvSpPr>
        <p:spPr>
          <a:xfrm>
            <a:off x="3949700" y="5619750"/>
            <a:ext cx="704193"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Anterior</a:t>
            </a:r>
            <a:endParaRPr/>
          </a:p>
        </p:txBody>
      </p:sp>
      <p:sp>
        <p:nvSpPr>
          <p:cNvPr id="979" name="Google Shape;979;p36"/>
          <p:cNvSpPr txBox="1"/>
          <p:nvPr/>
        </p:nvSpPr>
        <p:spPr>
          <a:xfrm>
            <a:off x="3903662" y="1279525"/>
            <a:ext cx="793267"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Posterior</a:t>
            </a:r>
            <a:endParaRPr/>
          </a:p>
        </p:txBody>
      </p:sp>
      <p:sp>
        <p:nvSpPr>
          <p:cNvPr id="980" name="Google Shape;980;p36"/>
          <p:cNvSpPr txBox="1"/>
          <p:nvPr/>
        </p:nvSpPr>
        <p:spPr>
          <a:xfrm>
            <a:off x="123825" y="1931986"/>
            <a:ext cx="1722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2</a:t>
            </a:r>
            <a:r>
              <a:rPr b="1" lang="en-US"/>
              <a:t> бел омыртқа</a:t>
            </a:r>
            <a:endParaRPr/>
          </a:p>
        </p:txBody>
      </p:sp>
      <p:sp>
        <p:nvSpPr>
          <p:cNvPr id="981" name="Google Shape;981;p36"/>
          <p:cNvSpPr txBox="1"/>
          <p:nvPr/>
        </p:nvSpPr>
        <p:spPr>
          <a:xfrm>
            <a:off x="7305675" y="3252775"/>
            <a:ext cx="6054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lang="en-US"/>
              <a:t>май</a:t>
            </a:r>
            <a:endParaRPr/>
          </a:p>
        </p:txBody>
      </p:sp>
      <p:sp>
        <p:nvSpPr>
          <p:cNvPr id="982" name="Google Shape;982;p36"/>
          <p:cNvSpPr txBox="1"/>
          <p:nvPr/>
        </p:nvSpPr>
        <p:spPr>
          <a:xfrm>
            <a:off x="123825" y="2390775"/>
            <a:ext cx="7437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lang="en-US"/>
              <a:t>Бүйрек</a:t>
            </a:r>
            <a:endParaRPr/>
          </a:p>
        </p:txBody>
      </p:sp>
      <p:sp>
        <p:nvSpPr>
          <p:cNvPr id="983" name="Google Shape;983;p36"/>
          <p:cNvSpPr txBox="1"/>
          <p:nvPr/>
        </p:nvSpPr>
        <p:spPr>
          <a:xfrm>
            <a:off x="7305675" y="4179887"/>
            <a:ext cx="167263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Parietal peritoneum</a:t>
            </a:r>
            <a:endParaRPr/>
          </a:p>
        </p:txBody>
      </p:sp>
      <p:sp>
        <p:nvSpPr>
          <p:cNvPr id="984" name="Google Shape;984;p36"/>
          <p:cNvSpPr txBox="1"/>
          <p:nvPr/>
        </p:nvSpPr>
        <p:spPr>
          <a:xfrm>
            <a:off x="123825" y="2846375"/>
            <a:ext cx="6054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lang="en-US"/>
              <a:t>Бауыр</a:t>
            </a:r>
            <a:endParaRPr/>
          </a:p>
        </p:txBody>
      </p:sp>
      <p:sp>
        <p:nvSpPr>
          <p:cNvPr id="985" name="Google Shape;985;p36"/>
          <p:cNvSpPr txBox="1"/>
          <p:nvPr/>
        </p:nvSpPr>
        <p:spPr>
          <a:xfrm>
            <a:off x="7258050" y="1814511"/>
            <a:ext cx="11988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lang="en-US"/>
              <a:t>артқы бұлшықеттер</a:t>
            </a:r>
            <a:endParaRPr/>
          </a:p>
        </p:txBody>
      </p:sp>
      <p:sp>
        <p:nvSpPr>
          <p:cNvPr id="986" name="Google Shape;986;p36"/>
          <p:cNvSpPr txBox="1"/>
          <p:nvPr/>
        </p:nvSpPr>
        <p:spPr>
          <a:xfrm>
            <a:off x="7305675" y="2716211"/>
            <a:ext cx="981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lang="en-US"/>
              <a:t>Жұлын</a:t>
            </a:r>
            <a:endParaRPr/>
          </a:p>
        </p:txBody>
      </p:sp>
      <p:sp>
        <p:nvSpPr>
          <p:cNvPr id="987" name="Google Shape;987;p36"/>
          <p:cNvSpPr txBox="1"/>
          <p:nvPr/>
        </p:nvSpPr>
        <p:spPr>
          <a:xfrm>
            <a:off x="123824" y="4095750"/>
            <a:ext cx="476996"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Aorta</a:t>
            </a:r>
            <a:endParaRPr/>
          </a:p>
        </p:txBody>
      </p:sp>
      <p:sp>
        <p:nvSpPr>
          <p:cNvPr id="988" name="Google Shape;988;p36"/>
          <p:cNvSpPr txBox="1"/>
          <p:nvPr/>
        </p:nvSpPr>
        <p:spPr>
          <a:xfrm>
            <a:off x="7305675" y="4943475"/>
            <a:ext cx="1425898"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Peritoneal cavity</a:t>
            </a:r>
            <a:endParaRPr/>
          </a:p>
        </p:txBody>
      </p:sp>
      <p:sp>
        <p:nvSpPr>
          <p:cNvPr id="989" name="Google Shape;989;p36"/>
          <p:cNvSpPr txBox="1"/>
          <p:nvPr/>
        </p:nvSpPr>
        <p:spPr>
          <a:xfrm>
            <a:off x="7341275" y="3766442"/>
            <a:ext cx="15051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lang="en-US"/>
              <a:t>Артқы мезентерий</a:t>
            </a:r>
            <a:endParaRPr/>
          </a:p>
        </p:txBody>
      </p:sp>
      <p:sp>
        <p:nvSpPr>
          <p:cNvPr id="990" name="Google Shape;990;p36"/>
          <p:cNvSpPr txBox="1"/>
          <p:nvPr/>
        </p:nvSpPr>
        <p:spPr>
          <a:xfrm>
            <a:off x="123825" y="4387850"/>
            <a:ext cx="743781"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Intestine</a:t>
            </a:r>
            <a:endParaRPr/>
          </a:p>
        </p:txBody>
      </p:sp>
      <p:cxnSp>
        <p:nvCxnSpPr>
          <p:cNvPr id="991" name="Google Shape;991;p36"/>
          <p:cNvCxnSpPr/>
          <p:nvPr/>
        </p:nvCxnSpPr>
        <p:spPr>
          <a:xfrm>
            <a:off x="862012" y="2536824"/>
            <a:ext cx="1641476" cy="1589"/>
          </a:xfrm>
          <a:prstGeom prst="straightConnector1">
            <a:avLst/>
          </a:prstGeom>
          <a:noFill/>
          <a:ln cap="flat" cmpd="sng" w="20625">
            <a:solidFill>
              <a:srgbClr val="FFFFFF"/>
            </a:solidFill>
            <a:prstDash val="solid"/>
            <a:round/>
            <a:headEnd len="sm" w="sm" type="none"/>
            <a:tailEnd len="sm" w="sm" type="none"/>
          </a:ln>
        </p:spPr>
      </p:cxnSp>
      <p:cxnSp>
        <p:nvCxnSpPr>
          <p:cNvPr id="992" name="Google Shape;992;p36"/>
          <p:cNvCxnSpPr/>
          <p:nvPr/>
        </p:nvCxnSpPr>
        <p:spPr>
          <a:xfrm>
            <a:off x="698500" y="2981324"/>
            <a:ext cx="1427163" cy="1589"/>
          </a:xfrm>
          <a:prstGeom prst="straightConnector1">
            <a:avLst/>
          </a:prstGeom>
          <a:noFill/>
          <a:ln cap="flat" cmpd="sng" w="20625">
            <a:solidFill>
              <a:srgbClr val="FFFFFF"/>
            </a:solidFill>
            <a:prstDash val="solid"/>
            <a:round/>
            <a:headEnd len="sm" w="sm" type="none"/>
            <a:tailEnd len="sm" w="sm" type="none"/>
          </a:ln>
        </p:spPr>
      </p:cxnSp>
      <p:cxnSp>
        <p:nvCxnSpPr>
          <p:cNvPr id="993" name="Google Shape;993;p36"/>
          <p:cNvCxnSpPr/>
          <p:nvPr/>
        </p:nvCxnSpPr>
        <p:spPr>
          <a:xfrm>
            <a:off x="1157286" y="3249611"/>
            <a:ext cx="2360615" cy="1591"/>
          </a:xfrm>
          <a:prstGeom prst="straightConnector1">
            <a:avLst/>
          </a:prstGeom>
          <a:noFill/>
          <a:ln cap="flat" cmpd="sng" w="20625">
            <a:solidFill>
              <a:srgbClr val="FFFFFF"/>
            </a:solidFill>
            <a:prstDash val="solid"/>
            <a:round/>
            <a:headEnd len="sm" w="sm" type="none"/>
            <a:tailEnd len="sm" w="sm" type="none"/>
          </a:ln>
        </p:spPr>
      </p:cxnSp>
      <p:cxnSp>
        <p:nvCxnSpPr>
          <p:cNvPr id="994" name="Google Shape;994;p36"/>
          <p:cNvCxnSpPr/>
          <p:nvPr/>
        </p:nvCxnSpPr>
        <p:spPr>
          <a:xfrm>
            <a:off x="852486" y="3741736"/>
            <a:ext cx="3090864" cy="1590"/>
          </a:xfrm>
          <a:prstGeom prst="straightConnector1">
            <a:avLst/>
          </a:prstGeom>
          <a:noFill/>
          <a:ln cap="flat" cmpd="sng" w="20625">
            <a:solidFill>
              <a:srgbClr val="FFFFFF"/>
            </a:solidFill>
            <a:prstDash val="solid"/>
            <a:round/>
            <a:headEnd len="sm" w="sm" type="none"/>
            <a:tailEnd len="sm" w="sm" type="none"/>
          </a:ln>
        </p:spPr>
      </p:cxnSp>
      <p:sp>
        <p:nvSpPr>
          <p:cNvPr id="995" name="Google Shape;995;p36"/>
          <p:cNvSpPr/>
          <p:nvPr/>
        </p:nvSpPr>
        <p:spPr>
          <a:xfrm>
            <a:off x="731836" y="3697287"/>
            <a:ext cx="3900489" cy="530227"/>
          </a:xfrm>
          <a:custGeom>
            <a:rect b="b" l="l" r="r" t="t"/>
            <a:pathLst>
              <a:path extrusionOk="0" h="21600" w="21600">
                <a:moveTo>
                  <a:pt x="0" y="21600"/>
                </a:moveTo>
                <a:lnTo>
                  <a:pt x="16853" y="21600"/>
                </a:lnTo>
                <a:lnTo>
                  <a:pt x="21600" y="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996" name="Google Shape;996;p36"/>
          <p:cNvCxnSpPr/>
          <p:nvPr/>
        </p:nvCxnSpPr>
        <p:spPr>
          <a:xfrm>
            <a:off x="989012" y="4522786"/>
            <a:ext cx="3455990" cy="1590"/>
          </a:xfrm>
          <a:prstGeom prst="straightConnector1">
            <a:avLst/>
          </a:prstGeom>
          <a:noFill/>
          <a:ln cap="flat" cmpd="sng" w="20625">
            <a:solidFill>
              <a:srgbClr val="FFFFFF"/>
            </a:solidFill>
            <a:prstDash val="solid"/>
            <a:round/>
            <a:headEnd len="sm" w="sm" type="none"/>
            <a:tailEnd len="sm" w="sm" type="none"/>
          </a:ln>
        </p:spPr>
      </p:cxnSp>
      <p:sp>
        <p:nvSpPr>
          <p:cNvPr id="997" name="Google Shape;997;p36"/>
          <p:cNvSpPr/>
          <p:nvPr/>
        </p:nvSpPr>
        <p:spPr>
          <a:xfrm>
            <a:off x="1914525" y="2060575"/>
            <a:ext cx="2349500" cy="485775"/>
          </a:xfrm>
          <a:custGeom>
            <a:rect b="b" l="l" r="r" t="t"/>
            <a:pathLst>
              <a:path extrusionOk="0" h="21600" w="21600">
                <a:moveTo>
                  <a:pt x="0" y="0"/>
                </a:moveTo>
                <a:lnTo>
                  <a:pt x="17105" y="0"/>
                </a:lnTo>
                <a:lnTo>
                  <a:pt x="21600" y="2160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998" name="Google Shape;998;p36"/>
          <p:cNvCxnSpPr/>
          <p:nvPr/>
        </p:nvCxnSpPr>
        <p:spPr>
          <a:xfrm>
            <a:off x="3775074" y="2060574"/>
            <a:ext cx="255589" cy="1062039"/>
          </a:xfrm>
          <a:prstGeom prst="straightConnector1">
            <a:avLst/>
          </a:prstGeom>
          <a:noFill/>
          <a:ln cap="flat" cmpd="sng" w="20625">
            <a:solidFill>
              <a:srgbClr val="FFFFFF"/>
            </a:solidFill>
            <a:prstDash val="solid"/>
            <a:round/>
            <a:headEnd len="sm" w="sm" type="none"/>
            <a:tailEnd len="sm" w="sm" type="none"/>
          </a:ln>
        </p:spPr>
      </p:cxnSp>
      <p:cxnSp>
        <p:nvCxnSpPr>
          <p:cNvPr id="999" name="Google Shape;999;p36"/>
          <p:cNvCxnSpPr/>
          <p:nvPr/>
        </p:nvCxnSpPr>
        <p:spPr>
          <a:xfrm flipH="1" rot="10800000">
            <a:off x="2860674" y="3138487"/>
            <a:ext cx="274640" cy="101601"/>
          </a:xfrm>
          <a:prstGeom prst="straightConnector1">
            <a:avLst/>
          </a:prstGeom>
          <a:noFill/>
          <a:ln cap="flat" cmpd="sng" w="20625">
            <a:solidFill>
              <a:srgbClr val="FFFFFF"/>
            </a:solidFill>
            <a:prstDash val="solid"/>
            <a:round/>
            <a:headEnd len="sm" w="sm" type="none"/>
            <a:tailEnd len="sm" w="sm" type="none"/>
          </a:ln>
        </p:spPr>
      </p:cxnSp>
      <p:cxnSp>
        <p:nvCxnSpPr>
          <p:cNvPr id="1000" name="Google Shape;1000;p36"/>
          <p:cNvCxnSpPr/>
          <p:nvPr/>
        </p:nvCxnSpPr>
        <p:spPr>
          <a:xfrm flipH="1">
            <a:off x="4097337" y="1939924"/>
            <a:ext cx="3090864" cy="1589"/>
          </a:xfrm>
          <a:prstGeom prst="straightConnector1">
            <a:avLst/>
          </a:prstGeom>
          <a:noFill/>
          <a:ln cap="flat" cmpd="sng" w="20625">
            <a:solidFill>
              <a:srgbClr val="FFFFFF"/>
            </a:solidFill>
            <a:prstDash val="solid"/>
            <a:round/>
            <a:headEnd len="sm" w="sm" type="none"/>
            <a:tailEnd len="sm" w="sm" type="none"/>
          </a:ln>
        </p:spPr>
      </p:cxnSp>
      <p:cxnSp>
        <p:nvCxnSpPr>
          <p:cNvPr id="1001" name="Google Shape;1001;p36"/>
          <p:cNvCxnSpPr/>
          <p:nvPr/>
        </p:nvCxnSpPr>
        <p:spPr>
          <a:xfrm flipH="1">
            <a:off x="4317998" y="2830511"/>
            <a:ext cx="2870202" cy="1591"/>
          </a:xfrm>
          <a:prstGeom prst="straightConnector1">
            <a:avLst/>
          </a:prstGeom>
          <a:noFill/>
          <a:ln cap="flat" cmpd="sng" w="20625">
            <a:solidFill>
              <a:srgbClr val="FFFFFF"/>
            </a:solidFill>
            <a:prstDash val="solid"/>
            <a:round/>
            <a:headEnd len="sm" w="sm" type="none"/>
            <a:tailEnd len="sm" w="sm" type="none"/>
          </a:ln>
        </p:spPr>
      </p:cxnSp>
      <p:cxnSp>
        <p:nvCxnSpPr>
          <p:cNvPr id="1002" name="Google Shape;1002;p36"/>
          <p:cNvCxnSpPr/>
          <p:nvPr/>
        </p:nvCxnSpPr>
        <p:spPr>
          <a:xfrm flipH="1">
            <a:off x="5922962" y="3360737"/>
            <a:ext cx="1265240" cy="1589"/>
          </a:xfrm>
          <a:prstGeom prst="straightConnector1">
            <a:avLst/>
          </a:prstGeom>
          <a:noFill/>
          <a:ln cap="flat" cmpd="sng" w="20625">
            <a:solidFill>
              <a:srgbClr val="FFFFFF"/>
            </a:solidFill>
            <a:prstDash val="solid"/>
            <a:round/>
            <a:headEnd len="sm" w="sm" type="none"/>
            <a:tailEnd len="sm" w="sm" type="none"/>
          </a:ln>
        </p:spPr>
      </p:cxnSp>
      <p:cxnSp>
        <p:nvCxnSpPr>
          <p:cNvPr id="1003" name="Google Shape;1003;p36"/>
          <p:cNvCxnSpPr/>
          <p:nvPr/>
        </p:nvCxnSpPr>
        <p:spPr>
          <a:xfrm flipH="1">
            <a:off x="4508498" y="3992562"/>
            <a:ext cx="2679702" cy="1589"/>
          </a:xfrm>
          <a:prstGeom prst="straightConnector1">
            <a:avLst/>
          </a:prstGeom>
          <a:noFill/>
          <a:ln cap="flat" cmpd="sng" w="20625">
            <a:solidFill>
              <a:srgbClr val="FFFFFF"/>
            </a:solidFill>
            <a:prstDash val="solid"/>
            <a:round/>
            <a:headEnd len="sm" w="sm" type="none"/>
            <a:tailEnd len="sm" w="sm" type="none"/>
          </a:ln>
        </p:spPr>
      </p:cxnSp>
      <p:cxnSp>
        <p:nvCxnSpPr>
          <p:cNvPr id="1004" name="Google Shape;1004;p36"/>
          <p:cNvCxnSpPr/>
          <p:nvPr/>
        </p:nvCxnSpPr>
        <p:spPr>
          <a:xfrm flipH="1">
            <a:off x="6475412" y="4300537"/>
            <a:ext cx="712790" cy="1590"/>
          </a:xfrm>
          <a:prstGeom prst="straightConnector1">
            <a:avLst/>
          </a:prstGeom>
          <a:noFill/>
          <a:ln cap="flat" cmpd="sng" w="20625">
            <a:solidFill>
              <a:srgbClr val="FFFFFF"/>
            </a:solidFill>
            <a:prstDash val="solid"/>
            <a:round/>
            <a:headEnd len="sm" w="sm" type="none"/>
            <a:tailEnd len="sm" w="sm" type="none"/>
          </a:ln>
        </p:spPr>
      </p:cxnSp>
      <p:cxnSp>
        <p:nvCxnSpPr>
          <p:cNvPr id="1005" name="Google Shape;1005;p36"/>
          <p:cNvCxnSpPr/>
          <p:nvPr/>
        </p:nvCxnSpPr>
        <p:spPr>
          <a:xfrm flipH="1">
            <a:off x="4806948" y="4616450"/>
            <a:ext cx="2381252" cy="1589"/>
          </a:xfrm>
          <a:prstGeom prst="straightConnector1">
            <a:avLst/>
          </a:prstGeom>
          <a:noFill/>
          <a:ln cap="flat" cmpd="sng" w="20625">
            <a:solidFill>
              <a:srgbClr val="FFFFFF"/>
            </a:solidFill>
            <a:prstDash val="solid"/>
            <a:round/>
            <a:headEnd len="sm" w="sm" type="none"/>
            <a:tailEnd len="sm" w="sm" type="none"/>
          </a:ln>
        </p:spPr>
      </p:cxnSp>
      <p:sp>
        <p:nvSpPr>
          <p:cNvPr id="1006" name="Google Shape;1006;p36"/>
          <p:cNvSpPr/>
          <p:nvPr/>
        </p:nvSpPr>
        <p:spPr>
          <a:xfrm>
            <a:off x="5060950" y="4846637"/>
            <a:ext cx="2127250" cy="220664"/>
          </a:xfrm>
          <a:custGeom>
            <a:rect b="b" l="l" r="r" t="t"/>
            <a:pathLst>
              <a:path extrusionOk="0" h="21600" w="21600">
                <a:moveTo>
                  <a:pt x="21600" y="21600"/>
                </a:moveTo>
                <a:lnTo>
                  <a:pt x="5658" y="21600"/>
                </a:lnTo>
                <a:lnTo>
                  <a:pt x="0" y="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7" name="Google Shape;1007;p36"/>
          <p:cNvSpPr/>
          <p:nvPr/>
        </p:nvSpPr>
        <p:spPr>
          <a:xfrm>
            <a:off x="4846637" y="5064125"/>
            <a:ext cx="2341564" cy="274639"/>
          </a:xfrm>
          <a:custGeom>
            <a:rect b="b" l="l" r="r" t="t"/>
            <a:pathLst>
              <a:path extrusionOk="0" h="21600" w="21600">
                <a:moveTo>
                  <a:pt x="21600" y="21600"/>
                </a:moveTo>
                <a:lnTo>
                  <a:pt x="7117" y="21600"/>
                </a:lnTo>
                <a:lnTo>
                  <a:pt x="0" y="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008" name="Google Shape;1008;p36"/>
          <p:cNvCxnSpPr/>
          <p:nvPr/>
        </p:nvCxnSpPr>
        <p:spPr>
          <a:xfrm flipH="1" rot="10800000">
            <a:off x="4733924" y="1939924"/>
            <a:ext cx="884239" cy="322265"/>
          </a:xfrm>
          <a:prstGeom prst="straightConnector1">
            <a:avLst/>
          </a:prstGeom>
          <a:noFill/>
          <a:ln cap="flat" cmpd="sng" w="20625">
            <a:solidFill>
              <a:srgbClr val="FFFFFF"/>
            </a:solidFill>
            <a:prstDash val="solid"/>
            <a:round/>
            <a:headEnd len="sm" w="sm" type="none"/>
            <a:tailEnd len="sm" w="sm" type="none"/>
          </a:ln>
        </p:spPr>
      </p:cxnSp>
      <p:cxnSp>
        <p:nvCxnSpPr>
          <p:cNvPr id="1009" name="Google Shape;1009;p36"/>
          <p:cNvCxnSpPr/>
          <p:nvPr/>
        </p:nvCxnSpPr>
        <p:spPr>
          <a:xfrm>
            <a:off x="774700" y="2513011"/>
            <a:ext cx="1717675" cy="17464"/>
          </a:xfrm>
          <a:prstGeom prst="straightConnector1">
            <a:avLst/>
          </a:prstGeom>
          <a:solidFill>
            <a:srgbClr val="FFFFFF"/>
          </a:solidFill>
          <a:ln cap="flat" cmpd="sng" w="12700">
            <a:solidFill>
              <a:srgbClr val="000000"/>
            </a:solidFill>
            <a:prstDash val="solid"/>
            <a:round/>
            <a:headEnd len="sm" w="sm" type="none"/>
            <a:tailEnd len="sm" w="sm" type="none"/>
          </a:ln>
        </p:spPr>
      </p:cxnSp>
      <p:cxnSp>
        <p:nvCxnSpPr>
          <p:cNvPr id="1010" name="Google Shape;1010;p36"/>
          <p:cNvCxnSpPr/>
          <p:nvPr/>
        </p:nvCxnSpPr>
        <p:spPr>
          <a:xfrm flipH="1" rot="10800000">
            <a:off x="601661" y="2970212"/>
            <a:ext cx="1512890" cy="6351"/>
          </a:xfrm>
          <a:prstGeom prst="straightConnector1">
            <a:avLst/>
          </a:prstGeom>
          <a:solidFill>
            <a:srgbClr val="FFFFFF"/>
          </a:solidFill>
          <a:ln cap="flat" cmpd="sng" w="12700">
            <a:solidFill>
              <a:srgbClr val="000000"/>
            </a:solidFill>
            <a:prstDash val="solid"/>
            <a:round/>
            <a:headEnd len="sm" w="sm" type="none"/>
            <a:tailEnd len="sm" w="sm" type="none"/>
          </a:ln>
        </p:spPr>
      </p:cxnSp>
      <p:cxnSp>
        <p:nvCxnSpPr>
          <p:cNvPr id="1011" name="Google Shape;1011;p36"/>
          <p:cNvCxnSpPr/>
          <p:nvPr/>
        </p:nvCxnSpPr>
        <p:spPr>
          <a:xfrm>
            <a:off x="1052512" y="3230561"/>
            <a:ext cx="2465390" cy="7941"/>
          </a:xfrm>
          <a:prstGeom prst="straightConnector1">
            <a:avLst/>
          </a:prstGeom>
          <a:solidFill>
            <a:srgbClr val="FFFFFF"/>
          </a:solidFill>
          <a:ln cap="flat" cmpd="sng" w="12700">
            <a:solidFill>
              <a:srgbClr val="000000"/>
            </a:solidFill>
            <a:prstDash val="solid"/>
            <a:round/>
            <a:headEnd len="sm" w="sm" type="none"/>
            <a:tailEnd len="sm" w="sm" type="none"/>
          </a:ln>
        </p:spPr>
      </p:cxnSp>
      <p:cxnSp>
        <p:nvCxnSpPr>
          <p:cNvPr id="1012" name="Google Shape;1012;p36"/>
          <p:cNvCxnSpPr/>
          <p:nvPr/>
        </p:nvCxnSpPr>
        <p:spPr>
          <a:xfrm>
            <a:off x="774700" y="3717925"/>
            <a:ext cx="3168650" cy="15875"/>
          </a:xfrm>
          <a:prstGeom prst="straightConnector1">
            <a:avLst/>
          </a:prstGeom>
          <a:solidFill>
            <a:srgbClr val="FFFFFF"/>
          </a:solidFill>
          <a:ln cap="flat" cmpd="sng" w="12700">
            <a:solidFill>
              <a:srgbClr val="000000"/>
            </a:solidFill>
            <a:prstDash val="solid"/>
            <a:round/>
            <a:headEnd len="sm" w="sm" type="none"/>
            <a:tailEnd len="sm" w="sm" type="none"/>
          </a:ln>
        </p:spPr>
      </p:cxnSp>
      <p:sp>
        <p:nvSpPr>
          <p:cNvPr id="1013" name="Google Shape;1013;p36"/>
          <p:cNvSpPr/>
          <p:nvPr/>
        </p:nvSpPr>
        <p:spPr>
          <a:xfrm>
            <a:off x="631824" y="3687762"/>
            <a:ext cx="3987801" cy="528639"/>
          </a:xfrm>
          <a:custGeom>
            <a:rect b="b" l="l" r="r" t="t"/>
            <a:pathLst>
              <a:path extrusionOk="0" h="21600" w="21600">
                <a:moveTo>
                  <a:pt x="0" y="21600"/>
                </a:moveTo>
                <a:lnTo>
                  <a:pt x="16974" y="21600"/>
                </a:lnTo>
                <a:lnTo>
                  <a:pt x="2160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014" name="Google Shape;1014;p36"/>
          <p:cNvCxnSpPr/>
          <p:nvPr/>
        </p:nvCxnSpPr>
        <p:spPr>
          <a:xfrm>
            <a:off x="979487" y="4511675"/>
            <a:ext cx="3465515" cy="1588"/>
          </a:xfrm>
          <a:prstGeom prst="straightConnector1">
            <a:avLst/>
          </a:prstGeom>
          <a:noFill/>
          <a:ln cap="flat" cmpd="sng" w="12700">
            <a:solidFill>
              <a:srgbClr val="000000"/>
            </a:solidFill>
            <a:prstDash val="solid"/>
            <a:round/>
            <a:headEnd len="sm" w="sm" type="none"/>
            <a:tailEnd len="sm" w="sm" type="none"/>
          </a:ln>
        </p:spPr>
      </p:cxnSp>
      <p:sp>
        <p:nvSpPr>
          <p:cNvPr id="1015" name="Google Shape;1015;p36"/>
          <p:cNvSpPr/>
          <p:nvPr/>
        </p:nvSpPr>
        <p:spPr>
          <a:xfrm>
            <a:off x="1906586" y="2047875"/>
            <a:ext cx="2365377" cy="488950"/>
          </a:xfrm>
          <a:custGeom>
            <a:rect b="b" l="l" r="r" t="t"/>
            <a:pathLst>
              <a:path extrusionOk="0" h="21600" w="21600">
                <a:moveTo>
                  <a:pt x="0" y="0"/>
                </a:moveTo>
                <a:lnTo>
                  <a:pt x="17063" y="0"/>
                </a:lnTo>
                <a:lnTo>
                  <a:pt x="21600" y="2160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016" name="Google Shape;1016;p36"/>
          <p:cNvCxnSpPr/>
          <p:nvPr/>
        </p:nvCxnSpPr>
        <p:spPr>
          <a:xfrm>
            <a:off x="3765549" y="2047874"/>
            <a:ext cx="257176" cy="1074740"/>
          </a:xfrm>
          <a:prstGeom prst="straightConnector1">
            <a:avLst/>
          </a:prstGeom>
          <a:noFill/>
          <a:ln cap="flat" cmpd="sng" w="12700">
            <a:solidFill>
              <a:srgbClr val="000000"/>
            </a:solidFill>
            <a:prstDash val="solid"/>
            <a:round/>
            <a:headEnd len="sm" w="sm" type="none"/>
            <a:tailEnd len="sm" w="sm" type="none"/>
          </a:ln>
        </p:spPr>
      </p:cxnSp>
      <p:cxnSp>
        <p:nvCxnSpPr>
          <p:cNvPr id="1017" name="Google Shape;1017;p36"/>
          <p:cNvCxnSpPr/>
          <p:nvPr/>
        </p:nvCxnSpPr>
        <p:spPr>
          <a:xfrm flipH="1" rot="10800000">
            <a:off x="2854323" y="3122611"/>
            <a:ext cx="274640" cy="103190"/>
          </a:xfrm>
          <a:prstGeom prst="straightConnector1">
            <a:avLst/>
          </a:prstGeom>
          <a:noFill/>
          <a:ln cap="flat" cmpd="sng" w="12700">
            <a:solidFill>
              <a:srgbClr val="000000"/>
            </a:solidFill>
            <a:prstDash val="solid"/>
            <a:round/>
            <a:headEnd len="sm" w="sm" type="none"/>
            <a:tailEnd len="sm" w="sm" type="none"/>
          </a:ln>
        </p:spPr>
      </p:cxnSp>
      <p:cxnSp>
        <p:nvCxnSpPr>
          <p:cNvPr id="1018" name="Google Shape;1018;p36"/>
          <p:cNvCxnSpPr/>
          <p:nvPr/>
        </p:nvCxnSpPr>
        <p:spPr>
          <a:xfrm flipH="1">
            <a:off x="4097336" y="1930399"/>
            <a:ext cx="3079753" cy="1589"/>
          </a:xfrm>
          <a:prstGeom prst="straightConnector1">
            <a:avLst/>
          </a:prstGeom>
          <a:noFill/>
          <a:ln cap="flat" cmpd="sng" w="12700">
            <a:solidFill>
              <a:srgbClr val="000000"/>
            </a:solidFill>
            <a:prstDash val="solid"/>
            <a:round/>
            <a:headEnd len="sm" w="sm" type="none"/>
            <a:tailEnd len="sm" w="sm" type="none"/>
          </a:ln>
        </p:spPr>
      </p:cxnSp>
      <p:cxnSp>
        <p:nvCxnSpPr>
          <p:cNvPr id="1019" name="Google Shape;1019;p36"/>
          <p:cNvCxnSpPr/>
          <p:nvPr/>
        </p:nvCxnSpPr>
        <p:spPr>
          <a:xfrm flipH="1">
            <a:off x="4317999" y="2817811"/>
            <a:ext cx="2859090" cy="1590"/>
          </a:xfrm>
          <a:prstGeom prst="straightConnector1">
            <a:avLst/>
          </a:prstGeom>
          <a:noFill/>
          <a:ln cap="flat" cmpd="sng" w="12700">
            <a:solidFill>
              <a:srgbClr val="000000"/>
            </a:solidFill>
            <a:prstDash val="solid"/>
            <a:round/>
            <a:headEnd len="sm" w="sm" type="none"/>
            <a:tailEnd len="sm" w="sm" type="none"/>
          </a:ln>
        </p:spPr>
      </p:cxnSp>
      <p:cxnSp>
        <p:nvCxnSpPr>
          <p:cNvPr id="1020" name="Google Shape;1020;p36"/>
          <p:cNvCxnSpPr/>
          <p:nvPr/>
        </p:nvCxnSpPr>
        <p:spPr>
          <a:xfrm flipH="1">
            <a:off x="5911850" y="3349625"/>
            <a:ext cx="1265239" cy="1589"/>
          </a:xfrm>
          <a:prstGeom prst="straightConnector1">
            <a:avLst/>
          </a:prstGeom>
          <a:noFill/>
          <a:ln cap="flat" cmpd="sng" w="12700">
            <a:solidFill>
              <a:srgbClr val="000000"/>
            </a:solidFill>
            <a:prstDash val="solid"/>
            <a:round/>
            <a:headEnd len="sm" w="sm" type="none"/>
            <a:tailEnd len="sm" w="sm" type="none"/>
          </a:ln>
        </p:spPr>
      </p:cxnSp>
      <p:cxnSp>
        <p:nvCxnSpPr>
          <p:cNvPr id="1021" name="Google Shape;1021;p36"/>
          <p:cNvCxnSpPr/>
          <p:nvPr/>
        </p:nvCxnSpPr>
        <p:spPr>
          <a:xfrm flipH="1">
            <a:off x="4508498" y="3979862"/>
            <a:ext cx="2668590" cy="1590"/>
          </a:xfrm>
          <a:prstGeom prst="straightConnector1">
            <a:avLst/>
          </a:prstGeom>
          <a:noFill/>
          <a:ln cap="flat" cmpd="sng" w="12700">
            <a:solidFill>
              <a:srgbClr val="000000"/>
            </a:solidFill>
            <a:prstDash val="solid"/>
            <a:round/>
            <a:headEnd len="sm" w="sm" type="none"/>
            <a:tailEnd len="sm" w="sm" type="none"/>
          </a:ln>
        </p:spPr>
      </p:cxnSp>
      <p:cxnSp>
        <p:nvCxnSpPr>
          <p:cNvPr id="1022" name="Google Shape;1022;p36"/>
          <p:cNvCxnSpPr/>
          <p:nvPr/>
        </p:nvCxnSpPr>
        <p:spPr>
          <a:xfrm flipH="1">
            <a:off x="6467475" y="4287837"/>
            <a:ext cx="709614" cy="1589"/>
          </a:xfrm>
          <a:prstGeom prst="straightConnector1">
            <a:avLst/>
          </a:prstGeom>
          <a:noFill/>
          <a:ln cap="flat" cmpd="sng" w="12700">
            <a:solidFill>
              <a:srgbClr val="000000"/>
            </a:solidFill>
            <a:prstDash val="solid"/>
            <a:round/>
            <a:headEnd len="sm" w="sm" type="none"/>
            <a:tailEnd len="sm" w="sm" type="none"/>
          </a:ln>
        </p:spPr>
      </p:cxnSp>
      <p:cxnSp>
        <p:nvCxnSpPr>
          <p:cNvPr id="1023" name="Google Shape;1023;p36"/>
          <p:cNvCxnSpPr/>
          <p:nvPr/>
        </p:nvCxnSpPr>
        <p:spPr>
          <a:xfrm flipH="1">
            <a:off x="4806948" y="4605337"/>
            <a:ext cx="2370140" cy="1589"/>
          </a:xfrm>
          <a:prstGeom prst="straightConnector1">
            <a:avLst/>
          </a:prstGeom>
          <a:noFill/>
          <a:ln cap="flat" cmpd="sng" w="12700">
            <a:solidFill>
              <a:srgbClr val="000000"/>
            </a:solidFill>
            <a:prstDash val="solid"/>
            <a:round/>
            <a:headEnd len="sm" w="sm" type="none"/>
            <a:tailEnd len="sm" w="sm" type="none"/>
          </a:ln>
        </p:spPr>
      </p:cxnSp>
      <p:sp>
        <p:nvSpPr>
          <p:cNvPr id="1024" name="Google Shape;1024;p36"/>
          <p:cNvSpPr/>
          <p:nvPr/>
        </p:nvSpPr>
        <p:spPr>
          <a:xfrm>
            <a:off x="5060950" y="4837112"/>
            <a:ext cx="2116139" cy="217489"/>
          </a:xfrm>
          <a:custGeom>
            <a:rect b="b" l="l" r="r" t="t"/>
            <a:pathLst>
              <a:path extrusionOk="0" h="21600" w="21600">
                <a:moveTo>
                  <a:pt x="21600" y="21600"/>
                </a:moveTo>
                <a:lnTo>
                  <a:pt x="5574" y="21600"/>
                </a:lnTo>
                <a:lnTo>
                  <a:pt x="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5" name="Google Shape;1025;p36"/>
          <p:cNvSpPr/>
          <p:nvPr/>
        </p:nvSpPr>
        <p:spPr>
          <a:xfrm>
            <a:off x="4846637" y="5057775"/>
            <a:ext cx="2330452" cy="268289"/>
          </a:xfrm>
          <a:custGeom>
            <a:rect b="b" l="l" r="r" t="t"/>
            <a:pathLst>
              <a:path extrusionOk="0" h="21600" w="21600">
                <a:moveTo>
                  <a:pt x="21600" y="21600"/>
                </a:moveTo>
                <a:lnTo>
                  <a:pt x="7048" y="21600"/>
                </a:lnTo>
                <a:lnTo>
                  <a:pt x="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026" name="Google Shape;1026;p36"/>
          <p:cNvCxnSpPr/>
          <p:nvPr/>
        </p:nvCxnSpPr>
        <p:spPr>
          <a:xfrm flipH="1" rot="10800000">
            <a:off x="4727573" y="1927223"/>
            <a:ext cx="885827" cy="320679"/>
          </a:xfrm>
          <a:prstGeom prst="straightConnector1">
            <a:avLst/>
          </a:prstGeom>
          <a:noFill/>
          <a:ln cap="flat" cmpd="sng" w="12700">
            <a:solidFill>
              <a:srgbClr val="000000"/>
            </a:solidFill>
            <a:prstDash val="solid"/>
            <a:round/>
            <a:headEnd len="sm" w="sm" type="none"/>
            <a:tailEnd len="sm" w="sm" type="none"/>
          </a:ln>
        </p:spPr>
      </p:cxnSp>
      <p:sp>
        <p:nvSpPr>
          <p:cNvPr id="1027" name="Google Shape;1027;p36"/>
          <p:cNvSpPr txBox="1"/>
          <p:nvPr/>
        </p:nvSpPr>
        <p:spPr>
          <a:xfrm>
            <a:off x="123825" y="3124200"/>
            <a:ext cx="16725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lang="en-US"/>
              <a:t>Бүйрек артериясы мен венасы</a:t>
            </a:r>
            <a:endParaRPr/>
          </a:p>
        </p:txBody>
      </p:sp>
      <p:sp>
        <p:nvSpPr>
          <p:cNvPr id="1028" name="Google Shape;1028;p36"/>
          <p:cNvSpPr txBox="1"/>
          <p:nvPr/>
        </p:nvSpPr>
        <p:spPr>
          <a:xfrm>
            <a:off x="123825" y="3606800"/>
            <a:ext cx="862894"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Inferior</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vena cava</a:t>
            </a:r>
            <a:endParaRPr/>
          </a:p>
        </p:txBody>
      </p:sp>
      <p:sp>
        <p:nvSpPr>
          <p:cNvPr id="1029" name="Google Shape;1029;p36"/>
          <p:cNvSpPr txBox="1"/>
          <p:nvPr/>
        </p:nvSpPr>
        <p:spPr>
          <a:xfrm>
            <a:off x="7312025" y="4495800"/>
            <a:ext cx="1721942"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Visceral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peritoneum (serosa)</a:t>
            </a:r>
            <a:endParaRPr/>
          </a:p>
        </p:txBody>
      </p:sp>
      <p:sp>
        <p:nvSpPr>
          <p:cNvPr id="1030" name="Google Shape;1030;p36"/>
          <p:cNvSpPr txBox="1"/>
          <p:nvPr/>
        </p:nvSpPr>
        <p:spPr>
          <a:xfrm>
            <a:off x="7312025" y="5219700"/>
            <a:ext cx="1563589"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Omentum or other</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ventral mesentery</a:t>
            </a:r>
            <a:endParaRPr/>
          </a:p>
        </p:txBody>
      </p:sp>
      <p:grpSp>
        <p:nvGrpSpPr>
          <p:cNvPr id="1031" name="Google Shape;1031;p36"/>
          <p:cNvGrpSpPr/>
          <p:nvPr/>
        </p:nvGrpSpPr>
        <p:grpSpPr>
          <a:xfrm>
            <a:off x="185593" y="138994"/>
            <a:ext cx="778510" cy="799923"/>
            <a:chOff x="-1" y="-1"/>
            <a:chExt cx="778508" cy="799922"/>
          </a:xfrm>
        </p:grpSpPr>
        <p:sp>
          <p:nvSpPr>
            <p:cNvPr id="1032" name="Google Shape;1032;p36"/>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033" name="Google Shape;1033;p36"/>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034" name="Google Shape;1034;p36"/>
            <p:cNvGrpSpPr/>
            <p:nvPr/>
          </p:nvGrpSpPr>
          <p:grpSpPr>
            <a:xfrm>
              <a:off x="112866" y="115956"/>
              <a:ext cx="552894" cy="568042"/>
              <a:chOff x="-1" y="-1"/>
              <a:chExt cx="552893" cy="568041"/>
            </a:xfrm>
          </p:grpSpPr>
          <p:sp>
            <p:nvSpPr>
              <p:cNvPr id="1035" name="Google Shape;1035;p36"/>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036" name="Google Shape;1036;p36"/>
              <p:cNvPicPr preferRelativeResize="0"/>
              <p:nvPr/>
            </p:nvPicPr>
            <p:blipFill rotWithShape="1">
              <a:blip r:embed="rId5">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1"/>
                                        </p:tgtEl>
                                        <p:attrNameLst>
                                          <p:attrName>style.visibility</p:attrName>
                                        </p:attrNameLst>
                                      </p:cBhvr>
                                      <p:to>
                                        <p:strVal val="visible"/>
                                      </p:to>
                                    </p:set>
                                    <p:anim calcmode="lin" valueType="num">
                                      <p:cBhvr additive="base">
                                        <p:cTn dur="300"/>
                                        <p:tgtEl>
                                          <p:spTgt spid="1031"/>
                                        </p:tgtEl>
                                        <p:attrNameLst>
                                          <p:attrName>ppt_w</p:attrName>
                                        </p:attrNameLst>
                                      </p:cBhvr>
                                      <p:tavLst>
                                        <p:tav fmla="" tm="0">
                                          <p:val>
                                            <p:strVal val="0"/>
                                          </p:val>
                                        </p:tav>
                                        <p:tav fmla="" tm="100000">
                                          <p:val>
                                            <p:strVal val="#ppt_w"/>
                                          </p:val>
                                        </p:tav>
                                      </p:tavLst>
                                    </p:anim>
                                    <p:anim calcmode="lin" valueType="num">
                                      <p:cBhvr additive="base">
                                        <p:cTn dur="300"/>
                                        <p:tgtEl>
                                          <p:spTgt spid="10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37"/>
          <p:cNvSpPr txBox="1"/>
          <p:nvPr>
            <p:ph idx="4294967295" type="title"/>
          </p:nvPr>
        </p:nvSpPr>
        <p:spPr>
          <a:xfrm>
            <a:off x="1077912" y="320818"/>
            <a:ext cx="7940131" cy="799922"/>
          </a:xfrm>
          <a:prstGeom prst="rect">
            <a:avLst/>
          </a:prstGeom>
          <a:noFill/>
          <a:ln>
            <a:noFill/>
          </a:ln>
        </p:spPr>
        <p:txBody>
          <a:bodyPr anchorCtr="0" anchor="ctr" bIns="45700" lIns="45700" spcFirstLastPara="1" rIns="45700" wrap="square" tIns="45700">
            <a:normAutofit fontScale="90000"/>
          </a:bodyPr>
          <a:lstStyle/>
          <a:p>
            <a:pPr indent="0" lvl="0" marL="0" marR="0" rtl="0" algn="ctr">
              <a:lnSpc>
                <a:spcPct val="100000"/>
              </a:lnSpc>
              <a:spcBef>
                <a:spcPts val="0"/>
              </a:spcBef>
              <a:spcAft>
                <a:spcPts val="0"/>
              </a:spcAft>
              <a:buClr>
                <a:srgbClr val="000000"/>
              </a:buClr>
              <a:buSzPct val="100000"/>
              <a:buFont typeface="Arial"/>
              <a:buNone/>
            </a:pPr>
            <a:r>
              <a:rPr lang="en-US" sz="2772"/>
              <a:t>Интраперитонеальды  мүшелерге бірнеше мысал келтіріңіз</a:t>
            </a:r>
            <a:endParaRPr/>
          </a:p>
        </p:txBody>
      </p:sp>
      <p:sp>
        <p:nvSpPr>
          <p:cNvPr id="1042" name="Google Shape;1042;p37"/>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pic>
        <p:nvPicPr>
          <p:cNvPr descr="image.png" id="1043" name="Google Shape;1043;p37"/>
          <p:cNvPicPr preferRelativeResize="0"/>
          <p:nvPr/>
        </p:nvPicPr>
        <p:blipFill rotWithShape="1">
          <a:blip r:embed="rId3">
            <a:alphaModFix/>
          </a:blip>
          <a:srcRect b="0" l="0" r="0" t="0"/>
          <a:stretch/>
        </p:blipFill>
        <p:spPr>
          <a:xfrm>
            <a:off x="2689225" y="1303337"/>
            <a:ext cx="2257425" cy="228602"/>
          </a:xfrm>
          <a:prstGeom prst="rect">
            <a:avLst/>
          </a:prstGeom>
          <a:noFill/>
          <a:ln>
            <a:noFill/>
          </a:ln>
        </p:spPr>
      </p:pic>
      <p:pic>
        <p:nvPicPr>
          <p:cNvPr descr="image.png" id="1044" name="Google Shape;1044;p37"/>
          <p:cNvPicPr preferRelativeResize="0"/>
          <p:nvPr/>
        </p:nvPicPr>
        <p:blipFill rotWithShape="1">
          <a:blip r:embed="rId3">
            <a:alphaModFix/>
          </a:blip>
          <a:srcRect b="0" l="0" r="0" t="0"/>
          <a:stretch/>
        </p:blipFill>
        <p:spPr>
          <a:xfrm>
            <a:off x="4597400" y="1268412"/>
            <a:ext cx="2257425" cy="228602"/>
          </a:xfrm>
          <a:prstGeom prst="rect">
            <a:avLst/>
          </a:prstGeom>
          <a:noFill/>
          <a:ln>
            <a:noFill/>
          </a:ln>
        </p:spPr>
      </p:pic>
      <p:sp>
        <p:nvSpPr>
          <p:cNvPr id="1045" name="Google Shape;1045;p37"/>
          <p:cNvSpPr txBox="1"/>
          <p:nvPr/>
        </p:nvSpPr>
        <p:spPr>
          <a:xfrm>
            <a:off x="327025" y="1644676"/>
            <a:ext cx="8740800" cy="1816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t>Интраперитонеальды мүшелер – іш пердемен қоршалған және дененің артқы қабырғасымен перитонеальді парақтармен байланысқан мүшелер</a:t>
            </a:r>
            <a:endParaRPr/>
          </a:p>
        </p:txBody>
      </p:sp>
      <p:grpSp>
        <p:nvGrpSpPr>
          <p:cNvPr id="1046" name="Google Shape;1046;p37"/>
          <p:cNvGrpSpPr/>
          <p:nvPr/>
        </p:nvGrpSpPr>
        <p:grpSpPr>
          <a:xfrm>
            <a:off x="325428" y="320817"/>
            <a:ext cx="778509" cy="799923"/>
            <a:chOff x="-1" y="-1"/>
            <a:chExt cx="778508" cy="799922"/>
          </a:xfrm>
        </p:grpSpPr>
        <p:sp>
          <p:nvSpPr>
            <p:cNvPr id="1047" name="Google Shape;1047;p37"/>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048" name="Google Shape;1048;p37"/>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049" name="Google Shape;1049;p37"/>
            <p:cNvGrpSpPr/>
            <p:nvPr/>
          </p:nvGrpSpPr>
          <p:grpSpPr>
            <a:xfrm>
              <a:off x="112866" y="115956"/>
              <a:ext cx="552894" cy="568042"/>
              <a:chOff x="-1" y="-1"/>
              <a:chExt cx="552893" cy="568041"/>
            </a:xfrm>
          </p:grpSpPr>
          <p:sp>
            <p:nvSpPr>
              <p:cNvPr id="1050" name="Google Shape;1050;p37"/>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051" name="Google Shape;1051;p37"/>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pic>
        <p:nvPicPr>
          <p:cNvPr descr="sal25693_25_03b" id="1052" name="Google Shape;1052;p37"/>
          <p:cNvPicPr preferRelativeResize="0"/>
          <p:nvPr/>
        </p:nvPicPr>
        <p:blipFill rotWithShape="1">
          <a:blip r:embed="rId5">
            <a:alphaModFix/>
          </a:blip>
          <a:srcRect b="0" l="0" r="0" t="0"/>
          <a:stretch/>
        </p:blipFill>
        <p:spPr>
          <a:xfrm>
            <a:off x="520700" y="3460875"/>
            <a:ext cx="3654839" cy="2941674"/>
          </a:xfrm>
          <a:prstGeom prst="rect">
            <a:avLst/>
          </a:prstGeom>
          <a:noFill/>
          <a:ln>
            <a:noFill/>
          </a:ln>
        </p:spPr>
      </p:pic>
      <p:pic>
        <p:nvPicPr>
          <p:cNvPr descr="sal25693_25_03a" id="1053" name="Google Shape;1053;p37"/>
          <p:cNvPicPr preferRelativeResize="0"/>
          <p:nvPr/>
        </p:nvPicPr>
        <p:blipFill rotWithShape="1">
          <a:blip r:embed="rId6">
            <a:alphaModFix/>
          </a:blip>
          <a:srcRect b="0" l="0" r="0" t="0"/>
          <a:stretch/>
        </p:blipFill>
        <p:spPr>
          <a:xfrm>
            <a:off x="4597400" y="3451210"/>
            <a:ext cx="3654839" cy="29610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6"/>
                                        </p:tgtEl>
                                        <p:attrNameLst>
                                          <p:attrName>style.visibility</p:attrName>
                                        </p:attrNameLst>
                                      </p:cBhvr>
                                      <p:to>
                                        <p:strVal val="visible"/>
                                      </p:to>
                                    </p:set>
                                    <p:anim calcmode="lin" valueType="num">
                                      <p:cBhvr additive="base">
                                        <p:cTn dur="300"/>
                                        <p:tgtEl>
                                          <p:spTgt spid="1046"/>
                                        </p:tgtEl>
                                        <p:attrNameLst>
                                          <p:attrName>ppt_w</p:attrName>
                                        </p:attrNameLst>
                                      </p:cBhvr>
                                      <p:tavLst>
                                        <p:tav fmla="" tm="0">
                                          <p:val>
                                            <p:strVal val="0"/>
                                          </p:val>
                                        </p:tav>
                                        <p:tav fmla="" tm="100000">
                                          <p:val>
                                            <p:strVal val="#ppt_w"/>
                                          </p:val>
                                        </p:tav>
                                      </p:tavLst>
                                    </p:anim>
                                    <p:anim calcmode="lin" valueType="num">
                                      <p:cBhvr additive="base">
                                        <p:cTn dur="300"/>
                                        <p:tgtEl>
                                          <p:spTgt spid="10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38"/>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059" name="Google Shape;1059;p38"/>
          <p:cNvSpPr txBox="1"/>
          <p:nvPr>
            <p:ph idx="4294967295" type="title"/>
          </p:nvPr>
        </p:nvSpPr>
        <p:spPr>
          <a:xfrm>
            <a:off x="-2" y="84137"/>
            <a:ext cx="9144004" cy="87788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Іш қуысының мембраналары</a:t>
            </a:r>
            <a:endParaRPr/>
          </a:p>
        </p:txBody>
      </p:sp>
      <p:pic>
        <p:nvPicPr>
          <p:cNvPr descr="image.png" id="1060" name="Google Shape;1060;p38"/>
          <p:cNvPicPr preferRelativeResize="0"/>
          <p:nvPr/>
        </p:nvPicPr>
        <p:blipFill rotWithShape="1">
          <a:blip r:embed="rId3">
            <a:alphaModFix/>
          </a:blip>
          <a:srcRect b="0" l="0" r="0" t="0"/>
          <a:stretch/>
        </p:blipFill>
        <p:spPr>
          <a:xfrm>
            <a:off x="2735261" y="1131887"/>
            <a:ext cx="2257427" cy="228602"/>
          </a:xfrm>
          <a:prstGeom prst="rect">
            <a:avLst/>
          </a:prstGeom>
          <a:noFill/>
          <a:ln>
            <a:noFill/>
          </a:ln>
        </p:spPr>
      </p:pic>
      <p:pic>
        <p:nvPicPr>
          <p:cNvPr descr="image.png" id="1061" name="Google Shape;1061;p38"/>
          <p:cNvPicPr preferRelativeResize="0"/>
          <p:nvPr/>
        </p:nvPicPr>
        <p:blipFill rotWithShape="1">
          <a:blip r:embed="rId3">
            <a:alphaModFix/>
          </a:blip>
          <a:srcRect b="0" l="0" r="0" t="0"/>
          <a:stretch/>
        </p:blipFill>
        <p:spPr>
          <a:xfrm>
            <a:off x="4621212" y="1200150"/>
            <a:ext cx="2257427" cy="228600"/>
          </a:xfrm>
          <a:prstGeom prst="rect">
            <a:avLst/>
          </a:prstGeom>
          <a:noFill/>
          <a:ln>
            <a:noFill/>
          </a:ln>
        </p:spPr>
      </p:pic>
      <p:sp>
        <p:nvSpPr>
          <p:cNvPr id="1062" name="Google Shape;1062;p38"/>
          <p:cNvSpPr txBox="1"/>
          <p:nvPr/>
        </p:nvSpPr>
        <p:spPr>
          <a:xfrm>
            <a:off x="6135687" y="6116637"/>
            <a:ext cx="1417249"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A.10</a:t>
            </a:r>
            <a:endParaRPr/>
          </a:p>
        </p:txBody>
      </p:sp>
      <p:pic>
        <p:nvPicPr>
          <p:cNvPr descr="sal25693_30_10" id="1063" name="Google Shape;1063;p38"/>
          <p:cNvPicPr preferRelativeResize="0"/>
          <p:nvPr/>
        </p:nvPicPr>
        <p:blipFill rotWithShape="1">
          <a:blip r:embed="rId4">
            <a:alphaModFix/>
          </a:blip>
          <a:srcRect b="0" l="0" r="0" t="0"/>
          <a:stretch/>
        </p:blipFill>
        <p:spPr>
          <a:xfrm>
            <a:off x="3271837" y="1089025"/>
            <a:ext cx="2573339" cy="5565775"/>
          </a:xfrm>
          <a:prstGeom prst="rect">
            <a:avLst/>
          </a:prstGeom>
          <a:noFill/>
          <a:ln>
            <a:noFill/>
          </a:ln>
        </p:spPr>
      </p:pic>
      <p:sp>
        <p:nvSpPr>
          <p:cNvPr id="1064" name="Google Shape;1064;p38"/>
          <p:cNvSpPr txBox="1"/>
          <p:nvPr/>
        </p:nvSpPr>
        <p:spPr>
          <a:xfrm>
            <a:off x="1881186" y="815975"/>
            <a:ext cx="5383214" cy="20241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cxnSp>
        <p:nvCxnSpPr>
          <p:cNvPr id="1065" name="Google Shape;1065;p38"/>
          <p:cNvCxnSpPr/>
          <p:nvPr/>
        </p:nvCxnSpPr>
        <p:spPr>
          <a:xfrm>
            <a:off x="4005262" y="2065336"/>
            <a:ext cx="55565" cy="131765"/>
          </a:xfrm>
          <a:prstGeom prst="straightConnector1">
            <a:avLst/>
          </a:prstGeom>
          <a:noFill/>
          <a:ln cap="flat" cmpd="sng" w="20625">
            <a:solidFill>
              <a:srgbClr val="FFFFFF"/>
            </a:solidFill>
            <a:prstDash val="solid"/>
            <a:round/>
            <a:headEnd len="sm" w="sm" type="none"/>
            <a:tailEnd len="sm" w="sm" type="none"/>
          </a:ln>
        </p:spPr>
      </p:cxnSp>
      <p:cxnSp>
        <p:nvCxnSpPr>
          <p:cNvPr id="1066" name="Google Shape;1066;p38"/>
          <p:cNvCxnSpPr/>
          <p:nvPr/>
        </p:nvCxnSpPr>
        <p:spPr>
          <a:xfrm>
            <a:off x="4008437" y="2060573"/>
            <a:ext cx="60327" cy="133354"/>
          </a:xfrm>
          <a:prstGeom prst="straightConnector1">
            <a:avLst/>
          </a:prstGeom>
          <a:noFill/>
          <a:ln cap="flat" cmpd="sng" w="12700">
            <a:solidFill>
              <a:srgbClr val="000000"/>
            </a:solidFill>
            <a:prstDash val="solid"/>
            <a:round/>
            <a:headEnd len="sm" w="sm" type="none"/>
            <a:tailEnd len="sm" w="sm" type="none"/>
          </a:ln>
        </p:spPr>
      </p:cxnSp>
      <p:cxnSp>
        <p:nvCxnSpPr>
          <p:cNvPr id="1067" name="Google Shape;1067;p38"/>
          <p:cNvCxnSpPr/>
          <p:nvPr/>
        </p:nvCxnSpPr>
        <p:spPr>
          <a:xfrm>
            <a:off x="2314574" y="1825623"/>
            <a:ext cx="1660527" cy="1591"/>
          </a:xfrm>
          <a:prstGeom prst="straightConnector1">
            <a:avLst/>
          </a:prstGeom>
          <a:noFill/>
          <a:ln cap="flat" cmpd="sng" w="20625">
            <a:solidFill>
              <a:srgbClr val="FFFFFF"/>
            </a:solidFill>
            <a:prstDash val="solid"/>
            <a:round/>
            <a:headEnd len="sm" w="sm" type="none"/>
            <a:tailEnd len="sm" w="sm" type="none"/>
          </a:ln>
        </p:spPr>
      </p:cxnSp>
      <p:cxnSp>
        <p:nvCxnSpPr>
          <p:cNvPr id="1068" name="Google Shape;1068;p38"/>
          <p:cNvCxnSpPr/>
          <p:nvPr/>
        </p:nvCxnSpPr>
        <p:spPr>
          <a:xfrm>
            <a:off x="2560636" y="2392361"/>
            <a:ext cx="1519240" cy="1591"/>
          </a:xfrm>
          <a:prstGeom prst="straightConnector1">
            <a:avLst/>
          </a:prstGeom>
          <a:noFill/>
          <a:ln cap="flat" cmpd="sng" w="20625">
            <a:solidFill>
              <a:srgbClr val="FFFFFF"/>
            </a:solidFill>
            <a:prstDash val="solid"/>
            <a:round/>
            <a:headEnd len="sm" w="sm" type="none"/>
            <a:tailEnd len="sm" w="sm" type="none"/>
          </a:ln>
        </p:spPr>
      </p:cxnSp>
      <p:cxnSp>
        <p:nvCxnSpPr>
          <p:cNvPr id="1069" name="Google Shape;1069;p38"/>
          <p:cNvCxnSpPr/>
          <p:nvPr/>
        </p:nvCxnSpPr>
        <p:spPr>
          <a:xfrm>
            <a:off x="3155950" y="2681287"/>
            <a:ext cx="742952" cy="1589"/>
          </a:xfrm>
          <a:prstGeom prst="straightConnector1">
            <a:avLst/>
          </a:prstGeom>
          <a:noFill/>
          <a:ln cap="flat" cmpd="sng" w="20625">
            <a:solidFill>
              <a:srgbClr val="FFFFFF"/>
            </a:solidFill>
            <a:prstDash val="solid"/>
            <a:round/>
            <a:headEnd len="sm" w="sm" type="none"/>
            <a:tailEnd len="sm" w="sm" type="none"/>
          </a:ln>
        </p:spPr>
      </p:cxnSp>
      <p:cxnSp>
        <p:nvCxnSpPr>
          <p:cNvPr id="1070" name="Google Shape;1070;p38"/>
          <p:cNvCxnSpPr/>
          <p:nvPr/>
        </p:nvCxnSpPr>
        <p:spPr>
          <a:xfrm>
            <a:off x="2967036" y="2917824"/>
            <a:ext cx="1182689" cy="1589"/>
          </a:xfrm>
          <a:prstGeom prst="straightConnector1">
            <a:avLst/>
          </a:prstGeom>
          <a:noFill/>
          <a:ln cap="flat" cmpd="sng" w="20625">
            <a:solidFill>
              <a:srgbClr val="FFFFFF"/>
            </a:solidFill>
            <a:prstDash val="solid"/>
            <a:round/>
            <a:headEnd len="sm" w="sm" type="none"/>
            <a:tailEnd len="sm" w="sm" type="none"/>
          </a:ln>
        </p:spPr>
      </p:cxnSp>
      <p:sp>
        <p:nvSpPr>
          <p:cNvPr id="1071" name="Google Shape;1071;p38"/>
          <p:cNvSpPr/>
          <p:nvPr/>
        </p:nvSpPr>
        <p:spPr>
          <a:xfrm>
            <a:off x="2944811" y="3354387"/>
            <a:ext cx="1349377" cy="269877"/>
          </a:xfrm>
          <a:custGeom>
            <a:rect b="b" l="l" r="r" t="t"/>
            <a:pathLst>
              <a:path extrusionOk="0" h="21600" w="21600">
                <a:moveTo>
                  <a:pt x="0" y="21600"/>
                </a:moveTo>
                <a:lnTo>
                  <a:pt x="3970" y="21600"/>
                </a:lnTo>
                <a:lnTo>
                  <a:pt x="21600" y="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2" name="Google Shape;1072;p38"/>
          <p:cNvSpPr/>
          <p:nvPr/>
        </p:nvSpPr>
        <p:spPr>
          <a:xfrm>
            <a:off x="3192461" y="3624262"/>
            <a:ext cx="1125539" cy="252414"/>
          </a:xfrm>
          <a:custGeom>
            <a:rect b="b" l="l" r="r" t="t"/>
            <a:pathLst>
              <a:path extrusionOk="0" h="21600" w="21600">
                <a:moveTo>
                  <a:pt x="20013" y="0"/>
                </a:moveTo>
                <a:lnTo>
                  <a:pt x="0" y="0"/>
                </a:lnTo>
                <a:lnTo>
                  <a:pt x="21600" y="2160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073" name="Google Shape;1073;p38"/>
          <p:cNvCxnSpPr/>
          <p:nvPr/>
        </p:nvCxnSpPr>
        <p:spPr>
          <a:xfrm>
            <a:off x="3281362" y="3956048"/>
            <a:ext cx="585789" cy="1590"/>
          </a:xfrm>
          <a:prstGeom prst="straightConnector1">
            <a:avLst/>
          </a:prstGeom>
          <a:noFill/>
          <a:ln cap="flat" cmpd="sng" w="20625">
            <a:solidFill>
              <a:srgbClr val="FFFFFF"/>
            </a:solidFill>
            <a:prstDash val="solid"/>
            <a:round/>
            <a:headEnd len="sm" w="sm" type="none"/>
            <a:tailEnd len="sm" w="sm" type="none"/>
          </a:ln>
        </p:spPr>
      </p:cxnSp>
      <p:cxnSp>
        <p:nvCxnSpPr>
          <p:cNvPr id="1074" name="Google Shape;1074;p38"/>
          <p:cNvCxnSpPr/>
          <p:nvPr/>
        </p:nvCxnSpPr>
        <p:spPr>
          <a:xfrm flipH="1">
            <a:off x="5365748" y="4584698"/>
            <a:ext cx="847727" cy="1590"/>
          </a:xfrm>
          <a:prstGeom prst="straightConnector1">
            <a:avLst/>
          </a:prstGeom>
          <a:noFill/>
          <a:ln cap="flat" cmpd="sng" w="20625">
            <a:solidFill>
              <a:srgbClr val="FFFFFF"/>
            </a:solidFill>
            <a:prstDash val="solid"/>
            <a:round/>
            <a:headEnd len="sm" w="sm" type="none"/>
            <a:tailEnd len="sm" w="sm" type="none"/>
          </a:ln>
        </p:spPr>
      </p:cxnSp>
      <p:cxnSp>
        <p:nvCxnSpPr>
          <p:cNvPr id="1075" name="Google Shape;1075;p38"/>
          <p:cNvCxnSpPr/>
          <p:nvPr/>
        </p:nvCxnSpPr>
        <p:spPr>
          <a:xfrm rot="10800000">
            <a:off x="4737098" y="3929061"/>
            <a:ext cx="1476378" cy="3178"/>
          </a:xfrm>
          <a:prstGeom prst="straightConnector1">
            <a:avLst/>
          </a:prstGeom>
          <a:noFill/>
          <a:ln cap="flat" cmpd="sng" w="20625">
            <a:solidFill>
              <a:srgbClr val="FFFFFF"/>
            </a:solidFill>
            <a:prstDash val="solid"/>
            <a:round/>
            <a:headEnd len="sm" w="sm" type="none"/>
            <a:tailEnd len="sm" w="sm" type="none"/>
          </a:ln>
        </p:spPr>
      </p:cxnSp>
      <p:cxnSp>
        <p:nvCxnSpPr>
          <p:cNvPr id="1076" name="Google Shape;1076;p38"/>
          <p:cNvCxnSpPr/>
          <p:nvPr/>
        </p:nvCxnSpPr>
        <p:spPr>
          <a:xfrm flipH="1">
            <a:off x="4598987" y="3101975"/>
            <a:ext cx="1614489" cy="1588"/>
          </a:xfrm>
          <a:prstGeom prst="straightConnector1">
            <a:avLst/>
          </a:prstGeom>
          <a:noFill/>
          <a:ln cap="flat" cmpd="sng" w="20625">
            <a:solidFill>
              <a:srgbClr val="FFFFFF"/>
            </a:solidFill>
            <a:prstDash val="solid"/>
            <a:round/>
            <a:headEnd len="sm" w="sm" type="none"/>
            <a:tailEnd len="sm" w="sm" type="none"/>
          </a:ln>
        </p:spPr>
      </p:cxnSp>
      <p:cxnSp>
        <p:nvCxnSpPr>
          <p:cNvPr id="1077" name="Google Shape;1077;p38"/>
          <p:cNvCxnSpPr/>
          <p:nvPr/>
        </p:nvCxnSpPr>
        <p:spPr>
          <a:xfrm>
            <a:off x="4591048" y="2684462"/>
            <a:ext cx="1627190" cy="1589"/>
          </a:xfrm>
          <a:prstGeom prst="straightConnector1">
            <a:avLst/>
          </a:prstGeom>
          <a:noFill/>
          <a:ln cap="flat" cmpd="sng" w="20625">
            <a:solidFill>
              <a:srgbClr val="FFFFFF"/>
            </a:solidFill>
            <a:prstDash val="solid"/>
            <a:round/>
            <a:headEnd len="sm" w="sm" type="none"/>
            <a:tailEnd len="sm" w="sm" type="none"/>
          </a:ln>
        </p:spPr>
      </p:cxnSp>
      <p:cxnSp>
        <p:nvCxnSpPr>
          <p:cNvPr id="1078" name="Google Shape;1078;p38"/>
          <p:cNvCxnSpPr/>
          <p:nvPr/>
        </p:nvCxnSpPr>
        <p:spPr>
          <a:xfrm>
            <a:off x="4745037" y="2360611"/>
            <a:ext cx="1473202" cy="1589"/>
          </a:xfrm>
          <a:prstGeom prst="straightConnector1">
            <a:avLst/>
          </a:prstGeom>
          <a:noFill/>
          <a:ln cap="flat" cmpd="sng" w="20625">
            <a:solidFill>
              <a:srgbClr val="FFFFFF"/>
            </a:solidFill>
            <a:prstDash val="solid"/>
            <a:round/>
            <a:headEnd len="sm" w="sm" type="none"/>
            <a:tailEnd len="sm" w="sm" type="none"/>
          </a:ln>
        </p:spPr>
      </p:cxnSp>
      <p:cxnSp>
        <p:nvCxnSpPr>
          <p:cNvPr id="1079" name="Google Shape;1079;p38"/>
          <p:cNvCxnSpPr/>
          <p:nvPr/>
        </p:nvCxnSpPr>
        <p:spPr>
          <a:xfrm>
            <a:off x="4840287" y="1304925"/>
            <a:ext cx="1373190" cy="1588"/>
          </a:xfrm>
          <a:prstGeom prst="straightConnector1">
            <a:avLst/>
          </a:prstGeom>
          <a:noFill/>
          <a:ln cap="flat" cmpd="sng" w="20625">
            <a:solidFill>
              <a:srgbClr val="FFFFFF"/>
            </a:solidFill>
            <a:prstDash val="solid"/>
            <a:round/>
            <a:headEnd len="sm" w="sm" type="none"/>
            <a:tailEnd len="sm" w="sm" type="none"/>
          </a:ln>
        </p:spPr>
      </p:cxnSp>
      <p:cxnSp>
        <p:nvCxnSpPr>
          <p:cNvPr id="1080" name="Google Shape;1080;p38"/>
          <p:cNvCxnSpPr/>
          <p:nvPr/>
        </p:nvCxnSpPr>
        <p:spPr>
          <a:xfrm rot="10800000">
            <a:off x="4648200" y="1963736"/>
            <a:ext cx="1558927" cy="3178"/>
          </a:xfrm>
          <a:prstGeom prst="straightConnector1">
            <a:avLst/>
          </a:prstGeom>
          <a:noFill/>
          <a:ln cap="flat" cmpd="sng" w="20625">
            <a:solidFill>
              <a:srgbClr val="FFFFFF"/>
            </a:solidFill>
            <a:prstDash val="solid"/>
            <a:round/>
            <a:headEnd len="sm" w="sm" type="none"/>
            <a:tailEnd len="sm" w="sm" type="none"/>
          </a:ln>
        </p:spPr>
      </p:cxnSp>
      <p:cxnSp>
        <p:nvCxnSpPr>
          <p:cNvPr id="1081" name="Google Shape;1081;p38"/>
          <p:cNvCxnSpPr/>
          <p:nvPr/>
        </p:nvCxnSpPr>
        <p:spPr>
          <a:xfrm>
            <a:off x="3009900" y="4576762"/>
            <a:ext cx="1549402" cy="1589"/>
          </a:xfrm>
          <a:prstGeom prst="straightConnector1">
            <a:avLst/>
          </a:prstGeom>
          <a:noFill/>
          <a:ln cap="flat" cmpd="sng" w="20625">
            <a:solidFill>
              <a:srgbClr val="FFFFFF"/>
            </a:solidFill>
            <a:prstDash val="solid"/>
            <a:round/>
            <a:headEnd len="sm" w="sm" type="none"/>
            <a:tailEnd len="sm" w="sm" type="none"/>
          </a:ln>
        </p:spPr>
      </p:cxnSp>
      <p:cxnSp>
        <p:nvCxnSpPr>
          <p:cNvPr id="1082" name="Google Shape;1082;p38"/>
          <p:cNvCxnSpPr/>
          <p:nvPr/>
        </p:nvCxnSpPr>
        <p:spPr>
          <a:xfrm>
            <a:off x="3086100" y="4238625"/>
            <a:ext cx="1039814" cy="1589"/>
          </a:xfrm>
          <a:prstGeom prst="straightConnector1">
            <a:avLst/>
          </a:prstGeom>
          <a:noFill/>
          <a:ln cap="flat" cmpd="sng" w="20625">
            <a:solidFill>
              <a:srgbClr val="FFFFFF"/>
            </a:solidFill>
            <a:prstDash val="solid"/>
            <a:round/>
            <a:headEnd len="sm" w="sm" type="none"/>
            <a:tailEnd len="sm" w="sm" type="none"/>
          </a:ln>
        </p:spPr>
      </p:cxnSp>
      <p:cxnSp>
        <p:nvCxnSpPr>
          <p:cNvPr id="1083" name="Google Shape;1083;p38"/>
          <p:cNvCxnSpPr/>
          <p:nvPr/>
        </p:nvCxnSpPr>
        <p:spPr>
          <a:xfrm>
            <a:off x="2314574" y="1819273"/>
            <a:ext cx="1660527" cy="1591"/>
          </a:xfrm>
          <a:prstGeom prst="straightConnector1">
            <a:avLst/>
          </a:prstGeom>
          <a:noFill/>
          <a:ln cap="flat" cmpd="sng" w="12700">
            <a:solidFill>
              <a:srgbClr val="000000"/>
            </a:solidFill>
            <a:prstDash val="solid"/>
            <a:round/>
            <a:headEnd len="sm" w="sm" type="none"/>
            <a:tailEnd len="sm" w="sm" type="none"/>
          </a:ln>
        </p:spPr>
      </p:cxnSp>
      <p:cxnSp>
        <p:nvCxnSpPr>
          <p:cNvPr id="1084" name="Google Shape;1084;p38"/>
          <p:cNvCxnSpPr/>
          <p:nvPr/>
        </p:nvCxnSpPr>
        <p:spPr>
          <a:xfrm>
            <a:off x="2560636" y="2386011"/>
            <a:ext cx="1519240" cy="1591"/>
          </a:xfrm>
          <a:prstGeom prst="straightConnector1">
            <a:avLst/>
          </a:prstGeom>
          <a:noFill/>
          <a:ln cap="flat" cmpd="sng" w="12700">
            <a:solidFill>
              <a:srgbClr val="000000"/>
            </a:solidFill>
            <a:prstDash val="solid"/>
            <a:round/>
            <a:headEnd len="sm" w="sm" type="none"/>
            <a:tailEnd len="sm" w="sm" type="none"/>
          </a:ln>
        </p:spPr>
      </p:cxnSp>
      <p:cxnSp>
        <p:nvCxnSpPr>
          <p:cNvPr id="1085" name="Google Shape;1085;p38"/>
          <p:cNvCxnSpPr/>
          <p:nvPr/>
        </p:nvCxnSpPr>
        <p:spPr>
          <a:xfrm>
            <a:off x="3155950" y="2670174"/>
            <a:ext cx="742952" cy="1589"/>
          </a:xfrm>
          <a:prstGeom prst="straightConnector1">
            <a:avLst/>
          </a:prstGeom>
          <a:noFill/>
          <a:ln cap="flat" cmpd="sng" w="12700">
            <a:solidFill>
              <a:srgbClr val="000000"/>
            </a:solidFill>
            <a:prstDash val="solid"/>
            <a:round/>
            <a:headEnd len="sm" w="sm" type="none"/>
            <a:tailEnd len="sm" w="sm" type="none"/>
          </a:ln>
        </p:spPr>
      </p:cxnSp>
      <p:cxnSp>
        <p:nvCxnSpPr>
          <p:cNvPr id="1086" name="Google Shape;1086;p38"/>
          <p:cNvCxnSpPr/>
          <p:nvPr/>
        </p:nvCxnSpPr>
        <p:spPr>
          <a:xfrm>
            <a:off x="2967036" y="2909886"/>
            <a:ext cx="1182689" cy="1589"/>
          </a:xfrm>
          <a:prstGeom prst="straightConnector1">
            <a:avLst/>
          </a:prstGeom>
          <a:noFill/>
          <a:ln cap="flat" cmpd="sng" w="12700">
            <a:solidFill>
              <a:srgbClr val="000000"/>
            </a:solidFill>
            <a:prstDash val="solid"/>
            <a:round/>
            <a:headEnd len="sm" w="sm" type="none"/>
            <a:tailEnd len="sm" w="sm" type="none"/>
          </a:ln>
        </p:spPr>
      </p:cxnSp>
      <p:sp>
        <p:nvSpPr>
          <p:cNvPr id="1087" name="Google Shape;1087;p38"/>
          <p:cNvSpPr/>
          <p:nvPr/>
        </p:nvSpPr>
        <p:spPr>
          <a:xfrm>
            <a:off x="2944811" y="3346450"/>
            <a:ext cx="1349377" cy="269875"/>
          </a:xfrm>
          <a:custGeom>
            <a:rect b="b" l="l" r="r" t="t"/>
            <a:pathLst>
              <a:path extrusionOk="0" h="21600" w="21600">
                <a:moveTo>
                  <a:pt x="0" y="21600"/>
                </a:moveTo>
                <a:lnTo>
                  <a:pt x="3970" y="21600"/>
                </a:lnTo>
                <a:lnTo>
                  <a:pt x="2160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8" name="Google Shape;1088;p38"/>
          <p:cNvSpPr/>
          <p:nvPr/>
        </p:nvSpPr>
        <p:spPr>
          <a:xfrm>
            <a:off x="3192461" y="3616325"/>
            <a:ext cx="1125539" cy="252414"/>
          </a:xfrm>
          <a:custGeom>
            <a:rect b="b" l="l" r="r" t="t"/>
            <a:pathLst>
              <a:path extrusionOk="0" h="21600" w="21600">
                <a:moveTo>
                  <a:pt x="20013" y="0"/>
                </a:moveTo>
                <a:lnTo>
                  <a:pt x="0" y="0"/>
                </a:lnTo>
                <a:lnTo>
                  <a:pt x="21600" y="2160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089" name="Google Shape;1089;p38"/>
          <p:cNvCxnSpPr/>
          <p:nvPr/>
        </p:nvCxnSpPr>
        <p:spPr>
          <a:xfrm>
            <a:off x="3281362" y="3949700"/>
            <a:ext cx="585789" cy="0"/>
          </a:xfrm>
          <a:prstGeom prst="straightConnector1">
            <a:avLst/>
          </a:prstGeom>
          <a:noFill/>
          <a:ln cap="flat" cmpd="sng" w="12700">
            <a:solidFill>
              <a:srgbClr val="000000"/>
            </a:solidFill>
            <a:prstDash val="solid"/>
            <a:round/>
            <a:headEnd len="sm" w="sm" type="none"/>
            <a:tailEnd len="sm" w="sm" type="none"/>
          </a:ln>
        </p:spPr>
      </p:cxnSp>
      <p:cxnSp>
        <p:nvCxnSpPr>
          <p:cNvPr id="1090" name="Google Shape;1090;p38"/>
          <p:cNvCxnSpPr/>
          <p:nvPr/>
        </p:nvCxnSpPr>
        <p:spPr>
          <a:xfrm flipH="1">
            <a:off x="5365748" y="4576762"/>
            <a:ext cx="847727" cy="1590"/>
          </a:xfrm>
          <a:prstGeom prst="straightConnector1">
            <a:avLst/>
          </a:prstGeom>
          <a:noFill/>
          <a:ln cap="flat" cmpd="sng" w="12700">
            <a:solidFill>
              <a:srgbClr val="000000"/>
            </a:solidFill>
            <a:prstDash val="solid"/>
            <a:round/>
            <a:headEnd len="sm" w="sm" type="none"/>
            <a:tailEnd len="sm" w="sm" type="none"/>
          </a:ln>
        </p:spPr>
      </p:cxnSp>
      <p:cxnSp>
        <p:nvCxnSpPr>
          <p:cNvPr id="1091" name="Google Shape;1091;p38"/>
          <p:cNvCxnSpPr/>
          <p:nvPr/>
        </p:nvCxnSpPr>
        <p:spPr>
          <a:xfrm rot="10800000">
            <a:off x="4737098" y="3919536"/>
            <a:ext cx="1476378" cy="3178"/>
          </a:xfrm>
          <a:prstGeom prst="straightConnector1">
            <a:avLst/>
          </a:prstGeom>
          <a:noFill/>
          <a:ln cap="flat" cmpd="sng" w="12700">
            <a:solidFill>
              <a:srgbClr val="000000"/>
            </a:solidFill>
            <a:prstDash val="solid"/>
            <a:round/>
            <a:headEnd len="sm" w="sm" type="none"/>
            <a:tailEnd len="sm" w="sm" type="none"/>
          </a:ln>
        </p:spPr>
      </p:cxnSp>
      <p:cxnSp>
        <p:nvCxnSpPr>
          <p:cNvPr id="1092" name="Google Shape;1092;p38"/>
          <p:cNvCxnSpPr/>
          <p:nvPr/>
        </p:nvCxnSpPr>
        <p:spPr>
          <a:xfrm rot="10800000">
            <a:off x="4598987" y="3090861"/>
            <a:ext cx="1614489" cy="1589"/>
          </a:xfrm>
          <a:prstGeom prst="straightConnector1">
            <a:avLst/>
          </a:prstGeom>
          <a:noFill/>
          <a:ln cap="flat" cmpd="sng" w="12700">
            <a:solidFill>
              <a:srgbClr val="000000"/>
            </a:solidFill>
            <a:prstDash val="solid"/>
            <a:round/>
            <a:headEnd len="sm" w="sm" type="none"/>
            <a:tailEnd len="sm" w="sm" type="none"/>
          </a:ln>
        </p:spPr>
      </p:cxnSp>
      <p:cxnSp>
        <p:nvCxnSpPr>
          <p:cNvPr id="1093" name="Google Shape;1093;p38"/>
          <p:cNvCxnSpPr/>
          <p:nvPr/>
        </p:nvCxnSpPr>
        <p:spPr>
          <a:xfrm>
            <a:off x="4591048" y="2673349"/>
            <a:ext cx="1627190" cy="1589"/>
          </a:xfrm>
          <a:prstGeom prst="straightConnector1">
            <a:avLst/>
          </a:prstGeom>
          <a:noFill/>
          <a:ln cap="flat" cmpd="sng" w="12700">
            <a:solidFill>
              <a:srgbClr val="000000"/>
            </a:solidFill>
            <a:prstDash val="solid"/>
            <a:round/>
            <a:headEnd len="sm" w="sm" type="none"/>
            <a:tailEnd len="sm" w="sm" type="none"/>
          </a:ln>
        </p:spPr>
      </p:cxnSp>
      <p:cxnSp>
        <p:nvCxnSpPr>
          <p:cNvPr id="1094" name="Google Shape;1094;p38"/>
          <p:cNvCxnSpPr/>
          <p:nvPr/>
        </p:nvCxnSpPr>
        <p:spPr>
          <a:xfrm>
            <a:off x="4745037" y="2354261"/>
            <a:ext cx="1473202" cy="1589"/>
          </a:xfrm>
          <a:prstGeom prst="straightConnector1">
            <a:avLst/>
          </a:prstGeom>
          <a:noFill/>
          <a:ln cap="flat" cmpd="sng" w="12700">
            <a:solidFill>
              <a:srgbClr val="000000"/>
            </a:solidFill>
            <a:prstDash val="solid"/>
            <a:round/>
            <a:headEnd len="sm" w="sm" type="none"/>
            <a:tailEnd len="sm" w="sm" type="none"/>
          </a:ln>
        </p:spPr>
      </p:cxnSp>
      <p:cxnSp>
        <p:nvCxnSpPr>
          <p:cNvPr id="1095" name="Google Shape;1095;p38"/>
          <p:cNvCxnSpPr/>
          <p:nvPr/>
        </p:nvCxnSpPr>
        <p:spPr>
          <a:xfrm>
            <a:off x="4840287" y="1293812"/>
            <a:ext cx="1373190" cy="1588"/>
          </a:xfrm>
          <a:prstGeom prst="straightConnector1">
            <a:avLst/>
          </a:prstGeom>
          <a:noFill/>
          <a:ln cap="flat" cmpd="sng" w="12700">
            <a:solidFill>
              <a:srgbClr val="000000"/>
            </a:solidFill>
            <a:prstDash val="solid"/>
            <a:round/>
            <a:headEnd len="sm" w="sm" type="none"/>
            <a:tailEnd len="sm" w="sm" type="none"/>
          </a:ln>
        </p:spPr>
      </p:cxnSp>
      <p:cxnSp>
        <p:nvCxnSpPr>
          <p:cNvPr id="1096" name="Google Shape;1096;p38"/>
          <p:cNvCxnSpPr/>
          <p:nvPr/>
        </p:nvCxnSpPr>
        <p:spPr>
          <a:xfrm rot="10800000">
            <a:off x="4648200" y="1954211"/>
            <a:ext cx="1558927" cy="4764"/>
          </a:xfrm>
          <a:prstGeom prst="straightConnector1">
            <a:avLst/>
          </a:prstGeom>
          <a:noFill/>
          <a:ln cap="flat" cmpd="sng" w="12700">
            <a:solidFill>
              <a:srgbClr val="000000"/>
            </a:solidFill>
            <a:prstDash val="solid"/>
            <a:round/>
            <a:headEnd len="sm" w="sm" type="none"/>
            <a:tailEnd len="sm" w="sm" type="none"/>
          </a:ln>
        </p:spPr>
      </p:cxnSp>
      <p:cxnSp>
        <p:nvCxnSpPr>
          <p:cNvPr id="1097" name="Google Shape;1097;p38"/>
          <p:cNvCxnSpPr/>
          <p:nvPr/>
        </p:nvCxnSpPr>
        <p:spPr>
          <a:xfrm>
            <a:off x="3009900" y="4567237"/>
            <a:ext cx="1549400" cy="1"/>
          </a:xfrm>
          <a:prstGeom prst="straightConnector1">
            <a:avLst/>
          </a:prstGeom>
          <a:noFill/>
          <a:ln cap="flat" cmpd="sng" w="12700">
            <a:solidFill>
              <a:srgbClr val="000000"/>
            </a:solidFill>
            <a:prstDash val="solid"/>
            <a:round/>
            <a:headEnd len="sm" w="sm" type="none"/>
            <a:tailEnd len="sm" w="sm" type="none"/>
          </a:ln>
        </p:spPr>
      </p:cxnSp>
      <p:cxnSp>
        <p:nvCxnSpPr>
          <p:cNvPr id="1098" name="Google Shape;1098;p38"/>
          <p:cNvCxnSpPr/>
          <p:nvPr/>
        </p:nvCxnSpPr>
        <p:spPr>
          <a:xfrm>
            <a:off x="3086100" y="4230687"/>
            <a:ext cx="1039814" cy="1589"/>
          </a:xfrm>
          <a:prstGeom prst="straightConnector1">
            <a:avLst/>
          </a:prstGeom>
          <a:noFill/>
          <a:ln cap="flat" cmpd="sng" w="12700">
            <a:solidFill>
              <a:srgbClr val="000000"/>
            </a:solidFill>
            <a:prstDash val="solid"/>
            <a:round/>
            <a:headEnd len="sm" w="sm" type="none"/>
            <a:tailEnd len="sm" w="sm" type="none"/>
          </a:ln>
        </p:spPr>
      </p:cxnSp>
      <p:cxnSp>
        <p:nvCxnSpPr>
          <p:cNvPr id="1099" name="Google Shape;1099;p38"/>
          <p:cNvCxnSpPr/>
          <p:nvPr/>
        </p:nvCxnSpPr>
        <p:spPr>
          <a:xfrm>
            <a:off x="2536825" y="2068511"/>
            <a:ext cx="1479552" cy="1589"/>
          </a:xfrm>
          <a:prstGeom prst="straightConnector1">
            <a:avLst/>
          </a:prstGeom>
          <a:noFill/>
          <a:ln cap="flat" cmpd="sng" w="20625">
            <a:solidFill>
              <a:srgbClr val="FFFFFF"/>
            </a:solidFill>
            <a:prstDash val="solid"/>
            <a:round/>
            <a:headEnd len="sm" w="sm" type="none"/>
            <a:tailEnd len="sm" w="sm" type="none"/>
          </a:ln>
        </p:spPr>
      </p:cxnSp>
      <p:cxnSp>
        <p:nvCxnSpPr>
          <p:cNvPr id="1100" name="Google Shape;1100;p38"/>
          <p:cNvCxnSpPr/>
          <p:nvPr/>
        </p:nvCxnSpPr>
        <p:spPr>
          <a:xfrm>
            <a:off x="2536825" y="2060573"/>
            <a:ext cx="1476377" cy="1591"/>
          </a:xfrm>
          <a:prstGeom prst="straightConnector1">
            <a:avLst/>
          </a:prstGeom>
          <a:noFill/>
          <a:ln cap="flat" cmpd="sng" w="12700">
            <a:solidFill>
              <a:srgbClr val="000000"/>
            </a:solidFill>
            <a:prstDash val="solid"/>
            <a:round/>
            <a:headEnd len="sm" w="sm" type="none"/>
            <a:tailEnd len="sm" w="sm" type="none"/>
          </a:ln>
        </p:spPr>
      </p:cxnSp>
      <p:cxnSp>
        <p:nvCxnSpPr>
          <p:cNvPr id="1101" name="Google Shape;1101;p38"/>
          <p:cNvCxnSpPr/>
          <p:nvPr/>
        </p:nvCxnSpPr>
        <p:spPr>
          <a:xfrm>
            <a:off x="4008437" y="2068512"/>
            <a:ext cx="169864" cy="38101"/>
          </a:xfrm>
          <a:prstGeom prst="straightConnector1">
            <a:avLst/>
          </a:prstGeom>
          <a:noFill/>
          <a:ln cap="flat" cmpd="sng" w="20625">
            <a:solidFill>
              <a:srgbClr val="FFFFFF"/>
            </a:solidFill>
            <a:prstDash val="solid"/>
            <a:round/>
            <a:headEnd len="sm" w="sm" type="none"/>
            <a:tailEnd len="sm" w="sm" type="none"/>
          </a:ln>
        </p:spPr>
      </p:cxnSp>
      <p:cxnSp>
        <p:nvCxnSpPr>
          <p:cNvPr id="1102" name="Google Shape;1102;p38"/>
          <p:cNvCxnSpPr/>
          <p:nvPr/>
        </p:nvCxnSpPr>
        <p:spPr>
          <a:xfrm>
            <a:off x="4008436" y="2060574"/>
            <a:ext cx="173040" cy="39690"/>
          </a:xfrm>
          <a:prstGeom prst="straightConnector1">
            <a:avLst/>
          </a:prstGeom>
          <a:noFill/>
          <a:ln cap="flat" cmpd="sng" w="12700">
            <a:solidFill>
              <a:srgbClr val="000000"/>
            </a:solidFill>
            <a:prstDash val="solid"/>
            <a:round/>
            <a:headEnd len="sm" w="sm" type="none"/>
            <a:tailEnd len="sm" w="sm" type="none"/>
          </a:ln>
        </p:spPr>
      </p:cxnSp>
      <p:sp>
        <p:nvSpPr>
          <p:cNvPr id="1103" name="Google Shape;1103;p38"/>
          <p:cNvSpPr txBox="1"/>
          <p:nvPr/>
        </p:nvSpPr>
        <p:spPr>
          <a:xfrm>
            <a:off x="1725611" y="3852862"/>
            <a:ext cx="1554065"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Parietal peritoneum</a:t>
            </a:r>
            <a:endParaRPr/>
          </a:p>
        </p:txBody>
      </p:sp>
      <p:sp>
        <p:nvSpPr>
          <p:cNvPr id="1104" name="Google Shape;1104;p38"/>
          <p:cNvSpPr txBox="1"/>
          <p:nvPr/>
        </p:nvSpPr>
        <p:spPr>
          <a:xfrm>
            <a:off x="1766886" y="1725611"/>
            <a:ext cx="407313"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Liver</a:t>
            </a:r>
            <a:endParaRPr/>
          </a:p>
        </p:txBody>
      </p:sp>
      <p:sp>
        <p:nvSpPr>
          <p:cNvPr id="1105" name="Google Shape;1105;p38"/>
          <p:cNvSpPr txBox="1"/>
          <p:nvPr/>
        </p:nvSpPr>
        <p:spPr>
          <a:xfrm>
            <a:off x="1766886" y="2295525"/>
            <a:ext cx="709943"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Stomach</a:t>
            </a:r>
            <a:endParaRPr/>
          </a:p>
        </p:txBody>
      </p:sp>
      <p:sp>
        <p:nvSpPr>
          <p:cNvPr id="1106" name="Google Shape;1106;p38"/>
          <p:cNvSpPr txBox="1"/>
          <p:nvPr/>
        </p:nvSpPr>
        <p:spPr>
          <a:xfrm>
            <a:off x="1766886" y="2827336"/>
            <a:ext cx="1187024"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Large intestine</a:t>
            </a:r>
            <a:endParaRPr/>
          </a:p>
        </p:txBody>
      </p:sp>
      <p:sp>
        <p:nvSpPr>
          <p:cNvPr id="1107" name="Google Shape;1107;p38"/>
          <p:cNvSpPr txBox="1"/>
          <p:nvPr/>
        </p:nvSpPr>
        <p:spPr>
          <a:xfrm>
            <a:off x="1725611" y="4467225"/>
            <a:ext cx="1232974"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Urinary bladder</a:t>
            </a:r>
            <a:endParaRPr/>
          </a:p>
        </p:txBody>
      </p:sp>
      <p:sp>
        <p:nvSpPr>
          <p:cNvPr id="1108" name="Google Shape;1108;p38"/>
          <p:cNvSpPr txBox="1"/>
          <p:nvPr/>
        </p:nvSpPr>
        <p:spPr>
          <a:xfrm>
            <a:off x="1731961" y="4127500"/>
            <a:ext cx="1324956"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Peritoneal cavity</a:t>
            </a:r>
            <a:endParaRPr/>
          </a:p>
        </p:txBody>
      </p:sp>
      <p:sp>
        <p:nvSpPr>
          <p:cNvPr id="1109" name="Google Shape;1109;p38"/>
          <p:cNvSpPr txBox="1"/>
          <p:nvPr/>
        </p:nvSpPr>
        <p:spPr>
          <a:xfrm>
            <a:off x="6302375" y="4498975"/>
            <a:ext cx="618202"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Rectum</a:t>
            </a:r>
            <a:endParaRPr/>
          </a:p>
        </p:txBody>
      </p:sp>
      <p:sp>
        <p:nvSpPr>
          <p:cNvPr id="1110" name="Google Shape;1110;p38"/>
          <p:cNvSpPr txBox="1"/>
          <p:nvPr/>
        </p:nvSpPr>
        <p:spPr>
          <a:xfrm>
            <a:off x="1736725" y="3527425"/>
            <a:ext cx="1177913"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Small intestine</a:t>
            </a:r>
            <a:endParaRPr/>
          </a:p>
        </p:txBody>
      </p:sp>
      <p:sp>
        <p:nvSpPr>
          <p:cNvPr id="1111" name="Google Shape;1111;p38"/>
          <p:cNvSpPr txBox="1"/>
          <p:nvPr/>
        </p:nvSpPr>
        <p:spPr>
          <a:xfrm>
            <a:off x="1763711" y="2579686"/>
            <a:ext cx="1388884"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Greater omentum</a:t>
            </a:r>
            <a:endParaRPr/>
          </a:p>
        </p:txBody>
      </p:sp>
      <p:sp>
        <p:nvSpPr>
          <p:cNvPr id="1112" name="Google Shape;1112;p38"/>
          <p:cNvSpPr txBox="1"/>
          <p:nvPr/>
        </p:nvSpPr>
        <p:spPr>
          <a:xfrm>
            <a:off x="6302375" y="1211262"/>
            <a:ext cx="875042"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Diaphragm</a:t>
            </a:r>
            <a:endParaRPr/>
          </a:p>
        </p:txBody>
      </p:sp>
      <p:sp>
        <p:nvSpPr>
          <p:cNvPr id="1113" name="Google Shape;1113;p38"/>
          <p:cNvSpPr txBox="1"/>
          <p:nvPr/>
        </p:nvSpPr>
        <p:spPr>
          <a:xfrm>
            <a:off x="6302375" y="2271711"/>
            <a:ext cx="747025"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Pancreas</a:t>
            </a:r>
            <a:endParaRPr/>
          </a:p>
        </p:txBody>
      </p:sp>
      <p:sp>
        <p:nvSpPr>
          <p:cNvPr id="1114" name="Google Shape;1114;p38"/>
          <p:cNvSpPr txBox="1"/>
          <p:nvPr/>
        </p:nvSpPr>
        <p:spPr>
          <a:xfrm>
            <a:off x="6302375" y="2590800"/>
            <a:ext cx="874800"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Duodenum</a:t>
            </a:r>
            <a:endParaRPr/>
          </a:p>
        </p:txBody>
      </p:sp>
      <p:sp>
        <p:nvSpPr>
          <p:cNvPr id="1115" name="Google Shape;1115;p38"/>
          <p:cNvSpPr txBox="1"/>
          <p:nvPr/>
        </p:nvSpPr>
        <p:spPr>
          <a:xfrm>
            <a:off x="1766886" y="1966911"/>
            <a:ext cx="655205"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Serosae</a:t>
            </a:r>
            <a:endParaRPr/>
          </a:p>
        </p:txBody>
      </p:sp>
      <p:sp>
        <p:nvSpPr>
          <p:cNvPr id="1116" name="Google Shape;1116;p38"/>
          <p:cNvSpPr txBox="1"/>
          <p:nvPr/>
        </p:nvSpPr>
        <p:spPr>
          <a:xfrm>
            <a:off x="6302375" y="3833812"/>
            <a:ext cx="911641" cy="3755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Visceral</a:t>
            </a:r>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peritoneum</a:t>
            </a:r>
            <a:endParaRPr/>
          </a:p>
        </p:txBody>
      </p:sp>
      <p:sp>
        <p:nvSpPr>
          <p:cNvPr id="1117" name="Google Shape;1117;p38"/>
          <p:cNvSpPr txBox="1"/>
          <p:nvPr/>
        </p:nvSpPr>
        <p:spPr>
          <a:xfrm>
            <a:off x="6300787" y="3005136"/>
            <a:ext cx="838684" cy="37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Dorsal</a:t>
            </a:r>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mesentery</a:t>
            </a:r>
            <a:endParaRPr/>
          </a:p>
        </p:txBody>
      </p:sp>
      <p:sp>
        <p:nvSpPr>
          <p:cNvPr id="1118" name="Google Shape;1118;p38"/>
          <p:cNvSpPr txBox="1"/>
          <p:nvPr/>
        </p:nvSpPr>
        <p:spPr>
          <a:xfrm>
            <a:off x="6300787" y="1851025"/>
            <a:ext cx="755651" cy="3755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Lesser</a:t>
            </a:r>
            <a:endParaRPr/>
          </a:p>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omentum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grpSp>
        <p:nvGrpSpPr>
          <p:cNvPr id="78" name="Google Shape;78;p3"/>
          <p:cNvGrpSpPr/>
          <p:nvPr/>
        </p:nvGrpSpPr>
        <p:grpSpPr>
          <a:xfrm>
            <a:off x="42742" y="-13269"/>
            <a:ext cx="2981285" cy="685804"/>
            <a:chOff x="0" y="0"/>
            <a:chExt cx="2981283" cy="685803"/>
          </a:xfrm>
        </p:grpSpPr>
        <p:pic>
          <p:nvPicPr>
            <p:cNvPr descr="Рисунок 7" id="79" name="Google Shape;79;p3"/>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80" name="Google Shape;80;p3"/>
            <p:cNvSpPr txBox="1"/>
            <p:nvPr/>
          </p:nvSpPr>
          <p:spPr>
            <a:xfrm>
              <a:off x="0" y="115570"/>
              <a:ext cx="2213529" cy="454659"/>
            </a:xfrm>
            <a:prstGeom prst="rect">
              <a:avLst/>
            </a:prstGeom>
            <a:noFill/>
            <a:ln>
              <a:noFill/>
            </a:ln>
          </p:spPr>
          <p:txBody>
            <a:bodyPr anchorCtr="0" anchor="t"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81" name="Google Shape;81;p3"/>
          <p:cNvSpPr txBox="1"/>
          <p:nvPr/>
        </p:nvSpPr>
        <p:spPr>
          <a:xfrm>
            <a:off x="-1670340" y="685394"/>
            <a:ext cx="11595680" cy="622545"/>
          </a:xfrm>
          <a:prstGeom prst="rect">
            <a:avLst/>
          </a:prstGeom>
          <a:noFill/>
          <a:ln>
            <a:noFill/>
          </a:ln>
        </p:spPr>
        <p:txBody>
          <a:bodyPr anchorCtr="0" anchor="t" bIns="121750" lIns="121750" spcFirstLastPara="1" rIns="121750" wrap="square" tIns="121750">
            <a:normAutofit lnSpcReduction="10000"/>
          </a:bodyPr>
          <a:lstStyle/>
          <a:p>
            <a:pPr indent="0" lvl="0" marL="0" marR="0" rtl="0" algn="ctr">
              <a:lnSpc>
                <a:spcPct val="100000"/>
              </a:lnSpc>
              <a:spcBef>
                <a:spcPts val="0"/>
              </a:spcBef>
              <a:spcAft>
                <a:spcPts val="0"/>
              </a:spcAft>
              <a:buClr>
                <a:srgbClr val="000000"/>
              </a:buClr>
              <a:buSzPts val="2664"/>
              <a:buFont typeface="Georgia"/>
              <a:buNone/>
            </a:pPr>
            <a:r>
              <a:rPr b="1" lang="en-US" sz="2664">
                <a:latin typeface="Georgia"/>
                <a:ea typeface="Georgia"/>
                <a:cs typeface="Georgia"/>
                <a:sym typeface="Georgia"/>
              </a:rPr>
              <a:t>Оқу нәтижелері:</a:t>
            </a:r>
            <a:endParaRPr/>
          </a:p>
        </p:txBody>
      </p:sp>
      <p:sp>
        <p:nvSpPr>
          <p:cNvPr id="82" name="Google Shape;82;p3"/>
          <p:cNvSpPr txBox="1"/>
          <p:nvPr/>
        </p:nvSpPr>
        <p:spPr>
          <a:xfrm>
            <a:off x="1006977" y="1323282"/>
            <a:ext cx="6240900" cy="441300"/>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2200"/>
              <a:buFont typeface="Georgia"/>
              <a:buNone/>
            </a:pPr>
            <a:r>
              <a:rPr b="1" lang="en-US" sz="2200">
                <a:latin typeface="Georgia"/>
                <a:ea typeface="Georgia"/>
                <a:cs typeface="Georgia"/>
                <a:sym typeface="Georgia"/>
              </a:rPr>
              <a:t>Сабақ нәтижесінде сіз:</a:t>
            </a:r>
            <a:endParaRPr/>
          </a:p>
        </p:txBody>
      </p:sp>
      <p:sp>
        <p:nvSpPr>
          <p:cNvPr id="83" name="Google Shape;83;p3"/>
          <p:cNvSpPr txBox="1"/>
          <p:nvPr/>
        </p:nvSpPr>
        <p:spPr>
          <a:xfrm>
            <a:off x="850900" y="2075226"/>
            <a:ext cx="7937400" cy="4489500"/>
          </a:xfrm>
          <a:prstGeom prst="rect">
            <a:avLst/>
          </a:prstGeom>
          <a:noFill/>
          <a:ln>
            <a:noFill/>
          </a:ln>
        </p:spPr>
        <p:txBody>
          <a:bodyPr anchorCtr="0" anchor="ctr" bIns="50800" lIns="50800" spcFirstLastPara="1" rIns="50800" wrap="square" tIns="50800">
            <a:spAutoFit/>
          </a:bodyPr>
          <a:lstStyle/>
          <a:p>
            <a:pPr indent="-406143" lvl="0" marL="531493" marR="0" rtl="0" algn="just">
              <a:lnSpc>
                <a:spcPct val="100000"/>
              </a:lnSpc>
              <a:spcBef>
                <a:spcPts val="0"/>
              </a:spcBef>
              <a:spcAft>
                <a:spcPts val="0"/>
              </a:spcAft>
              <a:buSzPts val="1900"/>
              <a:buFont typeface="Georgia"/>
              <a:buChar char="❏"/>
            </a:pPr>
            <a:r>
              <a:rPr i="1" lang="en-US" sz="1900">
                <a:latin typeface="Georgia"/>
                <a:ea typeface="Georgia"/>
                <a:cs typeface="Georgia"/>
                <a:sym typeface="Georgia"/>
              </a:rPr>
              <a:t>Анатомия, физиологияға анықтама беру, бір-бірімен байланыстыруды;</a:t>
            </a:r>
            <a:endParaRPr i="1" sz="1900">
              <a:latin typeface="Georgia"/>
              <a:ea typeface="Georgia"/>
              <a:cs typeface="Georgia"/>
              <a:sym typeface="Georgia"/>
            </a:endParaRPr>
          </a:p>
          <a:p>
            <a:pPr indent="-406143" lvl="0" marL="531493" marR="0" rtl="0" algn="just">
              <a:lnSpc>
                <a:spcPct val="100000"/>
              </a:lnSpc>
              <a:spcBef>
                <a:spcPts val="0"/>
              </a:spcBef>
              <a:spcAft>
                <a:spcPts val="0"/>
              </a:spcAft>
              <a:buSzPts val="1900"/>
              <a:buFont typeface="Georgia"/>
              <a:buChar char="❏"/>
            </a:pPr>
            <a:r>
              <a:rPr i="1" lang="en-US" sz="1900">
                <a:latin typeface="Georgia"/>
                <a:ea typeface="Georgia"/>
                <a:cs typeface="Georgia"/>
                <a:sym typeface="Georgia"/>
              </a:rPr>
              <a:t>Гомеостазға анықтама беріңіз, оның мағынасын түсіндіріңіз және қалай болатынын талқылаңыз, теріс кері байланысты түсіндіріңіз;</a:t>
            </a:r>
            <a:endParaRPr i="1" sz="1900">
              <a:latin typeface="Georgia"/>
              <a:ea typeface="Georgia"/>
              <a:cs typeface="Georgia"/>
              <a:sym typeface="Georgia"/>
            </a:endParaRPr>
          </a:p>
          <a:p>
            <a:pPr indent="-406143" lvl="0" marL="531493" marR="0" rtl="0" algn="just">
              <a:lnSpc>
                <a:spcPct val="100000"/>
              </a:lnSpc>
              <a:spcBef>
                <a:spcPts val="0"/>
              </a:spcBef>
              <a:spcAft>
                <a:spcPts val="0"/>
              </a:spcAft>
              <a:buSzPts val="1900"/>
              <a:buFont typeface="Georgia"/>
              <a:buChar char="❏"/>
            </a:pPr>
            <a:r>
              <a:rPr i="1" lang="en-US" sz="1900">
                <a:latin typeface="Georgia"/>
                <a:ea typeface="Georgia"/>
                <a:cs typeface="Georgia"/>
                <a:sym typeface="Georgia"/>
              </a:rPr>
              <a:t>Оң кері байланысты және оның ағзаға әсерін талқылаңыз;</a:t>
            </a:r>
            <a:endParaRPr i="1" sz="1900">
              <a:latin typeface="Georgia"/>
              <a:ea typeface="Georgia"/>
              <a:cs typeface="Georgia"/>
              <a:sym typeface="Georgia"/>
            </a:endParaRPr>
          </a:p>
          <a:p>
            <a:pPr indent="-406143" lvl="0" marL="531493" marR="0" rtl="0" algn="just">
              <a:lnSpc>
                <a:spcPct val="100000"/>
              </a:lnSpc>
              <a:spcBef>
                <a:spcPts val="0"/>
              </a:spcBef>
              <a:spcAft>
                <a:spcPts val="0"/>
              </a:spcAft>
              <a:buSzPts val="1900"/>
              <a:buFont typeface="Georgia"/>
              <a:buChar char="❏"/>
            </a:pPr>
            <a:r>
              <a:rPr i="1" lang="en-US" sz="1900">
                <a:latin typeface="Georgia"/>
                <a:ea typeface="Georgia"/>
                <a:cs typeface="Georgia"/>
                <a:sym typeface="Georgia"/>
              </a:rPr>
              <a:t>Анатомиялық позицияны анықтау және оның сипаттамалық анатомиядағы маңызын түсіндіру;</a:t>
            </a:r>
            <a:endParaRPr i="1" sz="1900">
              <a:latin typeface="Georgia"/>
              <a:ea typeface="Georgia"/>
              <a:cs typeface="Georgia"/>
              <a:sym typeface="Georgia"/>
            </a:endParaRPr>
          </a:p>
          <a:p>
            <a:pPr indent="-406143" lvl="0" marL="531493" marR="0" rtl="0" algn="just">
              <a:lnSpc>
                <a:spcPct val="100000"/>
              </a:lnSpc>
              <a:spcBef>
                <a:spcPts val="0"/>
              </a:spcBef>
              <a:spcAft>
                <a:spcPts val="0"/>
              </a:spcAft>
              <a:buSzPts val="1900"/>
              <a:buFont typeface="Georgia"/>
              <a:buChar char="❏"/>
            </a:pPr>
            <a:r>
              <a:rPr i="1" lang="en-US" sz="1900">
                <a:latin typeface="Georgia"/>
                <a:ea typeface="Georgia"/>
                <a:cs typeface="Georgia"/>
                <a:sym typeface="Georgia"/>
              </a:rPr>
              <a:t>Дененің негізгі үш анатомиялық жазықтығын анықтау;</a:t>
            </a:r>
            <a:endParaRPr i="1" sz="1900">
              <a:latin typeface="Georgia"/>
              <a:ea typeface="Georgia"/>
              <a:cs typeface="Georgia"/>
              <a:sym typeface="Georgia"/>
            </a:endParaRPr>
          </a:p>
          <a:p>
            <a:pPr indent="-406143" lvl="0" marL="531493" marR="0" rtl="0" algn="just">
              <a:lnSpc>
                <a:spcPct val="100000"/>
              </a:lnSpc>
              <a:spcBef>
                <a:spcPts val="0"/>
              </a:spcBef>
              <a:spcAft>
                <a:spcPts val="0"/>
              </a:spcAft>
              <a:buSzPts val="1900"/>
              <a:buFont typeface="Georgia"/>
              <a:buChar char="❏"/>
            </a:pPr>
            <a:r>
              <a:rPr i="1" lang="en-US" sz="1900">
                <a:latin typeface="Georgia"/>
                <a:ea typeface="Georgia"/>
                <a:cs typeface="Georgia"/>
                <a:sym typeface="Georgia"/>
              </a:rPr>
              <a:t>дененің негізгі анатомиялық аймақтарын анықтау;</a:t>
            </a:r>
            <a:endParaRPr i="1" sz="1900">
              <a:latin typeface="Georgia"/>
              <a:ea typeface="Georgia"/>
              <a:cs typeface="Georgia"/>
              <a:sym typeface="Georgia"/>
            </a:endParaRPr>
          </a:p>
          <a:p>
            <a:pPr indent="-406143" lvl="0" marL="531493" marR="0" rtl="0" algn="just">
              <a:lnSpc>
                <a:spcPct val="100000"/>
              </a:lnSpc>
              <a:spcBef>
                <a:spcPts val="0"/>
              </a:spcBef>
              <a:spcAft>
                <a:spcPts val="0"/>
              </a:spcAft>
              <a:buSzPts val="1900"/>
              <a:buFont typeface="Georgia"/>
              <a:buChar char="❏"/>
            </a:pPr>
            <a:r>
              <a:rPr i="1" lang="en-US" sz="1900">
                <a:latin typeface="Georgia"/>
                <a:ea typeface="Georgia"/>
                <a:cs typeface="Georgia"/>
                <a:sym typeface="Georgia"/>
              </a:rPr>
              <a:t>Қуыстар мен оларды қаптайтын мембраналарды сипаттаңыз;</a:t>
            </a:r>
            <a:endParaRPr i="1" sz="1900">
              <a:latin typeface="Georgia"/>
              <a:ea typeface="Georgia"/>
              <a:cs typeface="Georgia"/>
              <a:sym typeface="Georgia"/>
            </a:endParaRPr>
          </a:p>
          <a:p>
            <a:pPr indent="-406143" lvl="0" marL="531493" marR="0" rtl="0" algn="just">
              <a:lnSpc>
                <a:spcPct val="100000"/>
              </a:lnSpc>
              <a:spcBef>
                <a:spcPts val="0"/>
              </a:spcBef>
              <a:spcAft>
                <a:spcPts val="0"/>
              </a:spcAft>
              <a:buSzPts val="1900"/>
              <a:buFont typeface="Georgia"/>
              <a:buChar char="❏"/>
            </a:pPr>
            <a:r>
              <a:rPr i="1" lang="en-US" sz="1900">
                <a:latin typeface="Georgia"/>
                <a:ea typeface="Georgia"/>
                <a:cs typeface="Georgia"/>
                <a:sym typeface="Georgia"/>
              </a:rPr>
              <a:t>11 мүшелер жүйесін, олардың негізгі мүшелері мен қызметтерін атайсыздар</a:t>
            </a:r>
            <a:endParaRPr i="1" sz="1900">
              <a:latin typeface="Georgia"/>
              <a:ea typeface="Georgia"/>
              <a:cs typeface="Georgia"/>
              <a:sym typeface="Georgia"/>
            </a:endParaRPr>
          </a:p>
          <a:p>
            <a:pPr indent="0" lvl="0" marL="457200" marR="0" rtl="0" algn="just">
              <a:lnSpc>
                <a:spcPct val="100000"/>
              </a:lnSpc>
              <a:spcBef>
                <a:spcPts val="0"/>
              </a:spcBef>
              <a:spcAft>
                <a:spcPts val="0"/>
              </a:spcAft>
              <a:buNone/>
            </a:pPr>
            <a:r>
              <a:t/>
            </a:r>
            <a:endParaRPr i="1" sz="1900">
              <a:latin typeface="Georgia"/>
              <a:ea typeface="Georgia"/>
              <a:cs typeface="Georgia"/>
              <a:sym typeface="Georgia"/>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39"/>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124" name="Google Shape;1124;p39"/>
          <p:cNvSpPr txBox="1"/>
          <p:nvPr>
            <p:ph idx="4294967295" type="title"/>
          </p:nvPr>
        </p:nvSpPr>
        <p:spPr>
          <a:xfrm>
            <a:off x="457200" y="274637"/>
            <a:ext cx="8229600" cy="1143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Потенциалды кеңістіктер</a:t>
            </a:r>
            <a:endParaRPr/>
          </a:p>
        </p:txBody>
      </p:sp>
      <p:sp>
        <p:nvSpPr>
          <p:cNvPr id="1125" name="Google Shape;1125;p39"/>
          <p:cNvSpPr txBox="1"/>
          <p:nvPr>
            <p:ph idx="4294967295" type="body"/>
          </p:nvPr>
        </p:nvSpPr>
        <p:spPr>
          <a:xfrm>
            <a:off x="-2" y="1600200"/>
            <a:ext cx="9144004" cy="5029200"/>
          </a:xfrm>
          <a:prstGeom prst="rect">
            <a:avLst/>
          </a:prstGeom>
          <a:noFill/>
          <a:ln>
            <a:noFill/>
          </a:ln>
        </p:spPr>
        <p:txBody>
          <a:bodyPr anchorCtr="0" anchor="t" bIns="45700" lIns="45700" spcFirstLastPara="1" rIns="45700" wrap="square" tIns="45700">
            <a:normAutofit lnSpcReduction="10000"/>
          </a:bodyPr>
          <a:lstStyle/>
          <a:p>
            <a:pPr indent="-342900" lvl="0" marL="342900" rtl="0" algn="l">
              <a:lnSpc>
                <a:spcPct val="90000"/>
              </a:lnSpc>
              <a:spcBef>
                <a:spcPts val="0"/>
              </a:spcBef>
              <a:spcAft>
                <a:spcPts val="0"/>
              </a:spcAft>
              <a:buClr>
                <a:srgbClr val="000000"/>
              </a:buClr>
              <a:buSzPts val="3200"/>
              <a:buFont typeface="Arial"/>
              <a:buChar char="•"/>
            </a:pPr>
            <a:r>
              <a:rPr lang="en-US"/>
              <a:t>бір-біріне тығыз жанасқан екі мембрана арасында орналасқан</a:t>
            </a:r>
            <a:endParaRPr/>
          </a:p>
          <a:p>
            <a:pPr indent="-285750" lvl="1" marL="742950" rtl="0" algn="l">
              <a:lnSpc>
                <a:spcPct val="90000"/>
              </a:lnSpc>
              <a:spcBef>
                <a:spcPts val="0"/>
              </a:spcBef>
              <a:spcAft>
                <a:spcPts val="0"/>
              </a:spcAft>
              <a:buClr>
                <a:srgbClr val="000000"/>
              </a:buClr>
              <a:buSzPts val="2800"/>
              <a:buFont typeface="Arial"/>
              <a:buChar char="–"/>
            </a:pPr>
            <a:r>
              <a:rPr b="0" lang="en-US" sz="2800"/>
              <a:t>физикалық түрде бекітілмеген, ерекше жағдайларда бөлініп, сұйықтықпен толтырылуы мүмкін</a:t>
            </a:r>
            <a:endParaRPr/>
          </a:p>
          <a:p>
            <a:pPr indent="-107950" lvl="1" marL="742950" rtl="0" algn="l">
              <a:lnSpc>
                <a:spcPct val="90000"/>
              </a:lnSpc>
              <a:spcBef>
                <a:spcPts val="0"/>
              </a:spcBef>
              <a:spcAft>
                <a:spcPts val="0"/>
              </a:spcAft>
              <a:buClr>
                <a:srgbClr val="000000"/>
              </a:buClr>
              <a:buSzPts val="2800"/>
              <a:buFont typeface="Arial"/>
              <a:buNone/>
            </a:pPr>
            <a:r>
              <a:t/>
            </a:r>
            <a:endParaRPr b="0" sz="2800"/>
          </a:p>
          <a:p>
            <a:pPr indent="-342900" lvl="0" marL="342900" rtl="0" algn="l">
              <a:lnSpc>
                <a:spcPct val="90000"/>
              </a:lnSpc>
              <a:spcBef>
                <a:spcPts val="700"/>
              </a:spcBef>
              <a:spcAft>
                <a:spcPts val="0"/>
              </a:spcAft>
              <a:buClr>
                <a:srgbClr val="000000"/>
              </a:buClr>
              <a:buSzPts val="3200"/>
              <a:buFont typeface="Arial"/>
              <a:buChar char="•"/>
            </a:pPr>
            <a:r>
              <a:rPr lang="en-US"/>
              <a:t>Мысалы</a:t>
            </a:r>
            <a:endParaRPr/>
          </a:p>
          <a:p>
            <a:pPr indent="-285750" lvl="1" marL="742950" rtl="0" algn="l">
              <a:lnSpc>
                <a:spcPct val="90000"/>
              </a:lnSpc>
              <a:spcBef>
                <a:spcPts val="0"/>
              </a:spcBef>
              <a:spcAft>
                <a:spcPts val="0"/>
              </a:spcAft>
              <a:buClr>
                <a:srgbClr val="000000"/>
              </a:buClr>
              <a:buSzPts val="2800"/>
              <a:buFont typeface="Arial"/>
              <a:buChar char="–"/>
            </a:pPr>
            <a:r>
              <a:rPr lang="en-US" sz="2800"/>
              <a:t>плевра қуысы</a:t>
            </a:r>
            <a:endParaRPr/>
          </a:p>
          <a:p>
            <a:pPr indent="-228600" lvl="2" marL="1143000" rtl="0" algn="l">
              <a:lnSpc>
                <a:spcPct val="90000"/>
              </a:lnSpc>
              <a:spcBef>
                <a:spcPts val="0"/>
              </a:spcBef>
              <a:spcAft>
                <a:spcPts val="0"/>
              </a:spcAft>
              <a:buClr>
                <a:srgbClr val="000000"/>
              </a:buClr>
              <a:buSzPts val="2400"/>
              <a:buFont typeface="Arial"/>
              <a:buChar char="•"/>
            </a:pPr>
            <a:r>
              <a:rPr b="0" lang="en-US" sz="2400"/>
              <a:t>париетальды және висцеральды плевра арасында ауа немесе сұйықтық жиналып, кеңістікті құрайды</a:t>
            </a:r>
            <a:endParaRPr/>
          </a:p>
          <a:p>
            <a:pPr indent="-285750" lvl="1" marL="742950" rtl="0" algn="l">
              <a:lnSpc>
                <a:spcPct val="90000"/>
              </a:lnSpc>
              <a:spcBef>
                <a:spcPts val="0"/>
              </a:spcBef>
              <a:spcAft>
                <a:spcPts val="0"/>
              </a:spcAft>
              <a:buClr>
                <a:srgbClr val="000000"/>
              </a:buClr>
              <a:buSzPts val="2800"/>
              <a:buFont typeface="Arial"/>
              <a:buChar char="–"/>
            </a:pPr>
            <a:r>
              <a:rPr lang="en-US" sz="2800"/>
              <a:t>жатыр</a:t>
            </a:r>
            <a:endParaRPr/>
          </a:p>
          <a:p>
            <a:pPr indent="-228600" lvl="2" marL="1143000" rtl="0" algn="l">
              <a:lnSpc>
                <a:spcPct val="90000"/>
              </a:lnSpc>
              <a:spcBef>
                <a:spcPts val="0"/>
              </a:spcBef>
              <a:spcAft>
                <a:spcPts val="0"/>
              </a:spcAft>
              <a:buClr>
                <a:srgbClr val="000000"/>
              </a:buClr>
              <a:buSzPts val="2400"/>
              <a:buFont typeface="Arial"/>
              <a:buChar char="•"/>
            </a:pPr>
            <a:r>
              <a:rPr b="0" lang="en-US" sz="2400"/>
              <a:t>жүкті емес жатырда қабырғалардың шырышты қабаттары байланыста болады</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40"/>
          <p:cNvSpPr txBox="1"/>
          <p:nvPr>
            <p:ph idx="4294967295" type="title"/>
          </p:nvPr>
        </p:nvSpPr>
        <p:spPr>
          <a:xfrm>
            <a:off x="536575" y="0"/>
            <a:ext cx="8229600" cy="93662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11 </a:t>
            </a:r>
            <a:r>
              <a:rPr lang="en-US"/>
              <a:t>мүше жүйесі</a:t>
            </a:r>
            <a:endParaRPr/>
          </a:p>
        </p:txBody>
      </p:sp>
      <p:sp>
        <p:nvSpPr>
          <p:cNvPr id="1131" name="Google Shape;1131;p40"/>
          <p:cNvSpPr txBox="1"/>
          <p:nvPr>
            <p:ph idx="4294967295" type="body"/>
          </p:nvPr>
        </p:nvSpPr>
        <p:spPr>
          <a:xfrm>
            <a:off x="433437" y="857249"/>
            <a:ext cx="8277126" cy="5794376"/>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000"/>
              <a:buFont typeface="Arial"/>
              <a:buChar char="•"/>
            </a:pPr>
            <a:r>
              <a:rPr b="0" lang="en-US" sz="2000"/>
              <a:t>Қорғаныс және қозғалыс</a:t>
            </a:r>
            <a:endParaRPr/>
          </a:p>
          <a:p>
            <a:pPr indent="-285750" lvl="1" marL="742950" rtl="0" algn="l">
              <a:lnSpc>
                <a:spcPct val="100000"/>
              </a:lnSpc>
              <a:spcBef>
                <a:spcPts val="0"/>
              </a:spcBef>
              <a:spcAft>
                <a:spcPts val="0"/>
              </a:spcAft>
              <a:buClr>
                <a:srgbClr val="000000"/>
              </a:buClr>
              <a:buSzPts val="1600"/>
              <a:buFont typeface="Arial"/>
              <a:buChar char="–"/>
            </a:pPr>
            <a:r>
              <a:rPr lang="en-US" sz="1600"/>
              <a:t>Тері жүйесі</a:t>
            </a:r>
            <a:endParaRPr/>
          </a:p>
          <a:p>
            <a:pPr indent="-285750" lvl="1" marL="742950" rtl="0" algn="l">
              <a:lnSpc>
                <a:spcPct val="100000"/>
              </a:lnSpc>
              <a:spcBef>
                <a:spcPts val="0"/>
              </a:spcBef>
              <a:spcAft>
                <a:spcPts val="0"/>
              </a:spcAft>
              <a:buClr>
                <a:srgbClr val="000000"/>
              </a:buClr>
              <a:buSzPts val="1600"/>
              <a:buFont typeface="Arial"/>
              <a:buChar char="–"/>
            </a:pPr>
            <a:r>
              <a:rPr lang="en-US" sz="1600"/>
              <a:t>Қаңқа жүйесі</a:t>
            </a:r>
            <a:endParaRPr/>
          </a:p>
          <a:p>
            <a:pPr indent="-285750" lvl="1" marL="742950" rtl="0" algn="l">
              <a:lnSpc>
                <a:spcPct val="100000"/>
              </a:lnSpc>
              <a:spcBef>
                <a:spcPts val="0"/>
              </a:spcBef>
              <a:spcAft>
                <a:spcPts val="0"/>
              </a:spcAft>
              <a:buClr>
                <a:srgbClr val="000000"/>
              </a:buClr>
              <a:buSzPts val="1600"/>
              <a:buFont typeface="Arial"/>
              <a:buChar char="–"/>
            </a:pPr>
            <a:r>
              <a:rPr lang="en-US" sz="1600"/>
              <a:t>Бұлшықет жүйесі</a:t>
            </a:r>
            <a:endParaRPr/>
          </a:p>
          <a:p>
            <a:pPr indent="-342900" lvl="0" marL="342900" rtl="0" algn="l">
              <a:lnSpc>
                <a:spcPct val="100000"/>
              </a:lnSpc>
              <a:spcBef>
                <a:spcPts val="400"/>
              </a:spcBef>
              <a:spcAft>
                <a:spcPts val="0"/>
              </a:spcAft>
              <a:buClr>
                <a:srgbClr val="000000"/>
              </a:buClr>
              <a:buSzPts val="2000"/>
              <a:buFont typeface="Arial"/>
              <a:buChar char="•"/>
            </a:pPr>
            <a:r>
              <a:rPr b="0" lang="en-US" sz="2000"/>
              <a:t>Ішкі коммуникациялар және интеграция</a:t>
            </a:r>
            <a:endParaRPr/>
          </a:p>
          <a:p>
            <a:pPr indent="-285750" lvl="1" marL="742950" rtl="0" algn="l">
              <a:lnSpc>
                <a:spcPct val="100000"/>
              </a:lnSpc>
              <a:spcBef>
                <a:spcPts val="0"/>
              </a:spcBef>
              <a:spcAft>
                <a:spcPts val="0"/>
              </a:spcAft>
              <a:buClr>
                <a:srgbClr val="000000"/>
              </a:buClr>
              <a:buSzPts val="1600"/>
              <a:buFont typeface="Arial"/>
              <a:buChar char="–"/>
            </a:pPr>
            <a:r>
              <a:rPr lang="en-US" sz="1600"/>
              <a:t>Жүйке жүйесі</a:t>
            </a:r>
            <a:endParaRPr/>
          </a:p>
          <a:p>
            <a:pPr indent="-285750" lvl="1" marL="742950" rtl="0" algn="l">
              <a:lnSpc>
                <a:spcPct val="100000"/>
              </a:lnSpc>
              <a:spcBef>
                <a:spcPts val="0"/>
              </a:spcBef>
              <a:spcAft>
                <a:spcPts val="0"/>
              </a:spcAft>
              <a:buClr>
                <a:srgbClr val="000000"/>
              </a:buClr>
              <a:buSzPts val="1600"/>
              <a:buFont typeface="Arial"/>
              <a:buChar char="–"/>
            </a:pPr>
            <a:r>
              <a:rPr lang="en-US" sz="1600"/>
              <a:t>Эндокринді жүйе</a:t>
            </a:r>
            <a:endParaRPr/>
          </a:p>
          <a:p>
            <a:pPr indent="-342900" lvl="0" marL="342900" rtl="0" algn="l">
              <a:lnSpc>
                <a:spcPct val="100000"/>
              </a:lnSpc>
              <a:spcBef>
                <a:spcPts val="400"/>
              </a:spcBef>
              <a:spcAft>
                <a:spcPts val="0"/>
              </a:spcAft>
              <a:buClr>
                <a:srgbClr val="000000"/>
              </a:buClr>
              <a:buSzPts val="2000"/>
              <a:buFont typeface="Arial"/>
              <a:buChar char="•"/>
            </a:pPr>
            <a:r>
              <a:rPr b="0" lang="en-US" sz="2000"/>
              <a:t>сұйықтықты тасымалдау</a:t>
            </a:r>
            <a:endParaRPr/>
          </a:p>
          <a:p>
            <a:pPr indent="-285750" lvl="1" marL="742950" rtl="0" algn="l">
              <a:lnSpc>
                <a:spcPct val="100000"/>
              </a:lnSpc>
              <a:spcBef>
                <a:spcPts val="0"/>
              </a:spcBef>
              <a:spcAft>
                <a:spcPts val="0"/>
              </a:spcAft>
              <a:buClr>
                <a:srgbClr val="000000"/>
              </a:buClr>
              <a:buSzPts val="1600"/>
              <a:buFont typeface="Arial"/>
              <a:buChar char="–"/>
            </a:pPr>
            <a:r>
              <a:rPr lang="en-US" sz="1600"/>
              <a:t>Қан тамыр жүйесі</a:t>
            </a:r>
            <a:endParaRPr/>
          </a:p>
          <a:p>
            <a:pPr indent="-285750" lvl="1" marL="742950" rtl="0" algn="l">
              <a:lnSpc>
                <a:spcPct val="100000"/>
              </a:lnSpc>
              <a:spcBef>
                <a:spcPts val="0"/>
              </a:spcBef>
              <a:spcAft>
                <a:spcPts val="0"/>
              </a:spcAft>
              <a:buClr>
                <a:srgbClr val="000000"/>
              </a:buClr>
              <a:buSzPts val="1600"/>
              <a:buFont typeface="Arial"/>
              <a:buChar char="–"/>
            </a:pPr>
            <a:r>
              <a:rPr lang="en-US" sz="1600"/>
              <a:t>Лимфа жүйесі</a:t>
            </a:r>
            <a:endParaRPr/>
          </a:p>
          <a:p>
            <a:pPr indent="-342900" lvl="0" marL="342900" rtl="0" algn="l">
              <a:lnSpc>
                <a:spcPct val="100000"/>
              </a:lnSpc>
              <a:spcBef>
                <a:spcPts val="400"/>
              </a:spcBef>
              <a:spcAft>
                <a:spcPts val="0"/>
              </a:spcAft>
              <a:buClr>
                <a:srgbClr val="000000"/>
              </a:buClr>
              <a:buSzPts val="2000"/>
              <a:buFont typeface="Arial"/>
              <a:buChar char="•"/>
            </a:pPr>
            <a:r>
              <a:rPr b="0" lang="en-US" sz="2000"/>
              <a:t>Қорғаныс</a:t>
            </a:r>
            <a:endParaRPr/>
          </a:p>
          <a:p>
            <a:pPr indent="-285750" lvl="1" marL="742950" rtl="0" algn="l">
              <a:lnSpc>
                <a:spcPct val="100000"/>
              </a:lnSpc>
              <a:spcBef>
                <a:spcPts val="0"/>
              </a:spcBef>
              <a:spcAft>
                <a:spcPts val="0"/>
              </a:spcAft>
              <a:buClr>
                <a:srgbClr val="000000"/>
              </a:buClr>
              <a:buSzPts val="1600"/>
              <a:buFont typeface="Arial"/>
              <a:buChar char="–"/>
            </a:pPr>
            <a:r>
              <a:rPr lang="en-US" sz="1600"/>
              <a:t>Иммунды жүйе</a:t>
            </a:r>
            <a:endParaRPr/>
          </a:p>
          <a:p>
            <a:pPr indent="-342900" lvl="0" marL="342900" rtl="0" algn="l">
              <a:lnSpc>
                <a:spcPct val="100000"/>
              </a:lnSpc>
              <a:spcBef>
                <a:spcPts val="400"/>
              </a:spcBef>
              <a:spcAft>
                <a:spcPts val="0"/>
              </a:spcAft>
              <a:buClr>
                <a:srgbClr val="000000"/>
              </a:buClr>
              <a:buSzPts val="2000"/>
              <a:buFont typeface="Arial"/>
              <a:buChar char="•"/>
            </a:pPr>
            <a:r>
              <a:rPr b="0" lang="en-US" sz="2000"/>
              <a:t>енгізу және шығару</a:t>
            </a:r>
            <a:endParaRPr/>
          </a:p>
          <a:p>
            <a:pPr indent="-285750" lvl="1" marL="742950" rtl="0" algn="l">
              <a:lnSpc>
                <a:spcPct val="100000"/>
              </a:lnSpc>
              <a:spcBef>
                <a:spcPts val="0"/>
              </a:spcBef>
              <a:spcAft>
                <a:spcPts val="0"/>
              </a:spcAft>
              <a:buClr>
                <a:srgbClr val="000000"/>
              </a:buClr>
              <a:buSzPts val="1600"/>
              <a:buFont typeface="Arial"/>
              <a:buChar char="–"/>
            </a:pPr>
            <a:r>
              <a:rPr lang="en-US" sz="1600"/>
              <a:t>Тыныс алу жүйесі</a:t>
            </a:r>
            <a:endParaRPr/>
          </a:p>
          <a:p>
            <a:pPr indent="-285750" lvl="1" marL="742950" rtl="0" algn="l">
              <a:lnSpc>
                <a:spcPct val="100000"/>
              </a:lnSpc>
              <a:spcBef>
                <a:spcPts val="0"/>
              </a:spcBef>
              <a:spcAft>
                <a:spcPts val="0"/>
              </a:spcAft>
              <a:buClr>
                <a:srgbClr val="000000"/>
              </a:buClr>
              <a:buSzPts val="1600"/>
              <a:buFont typeface="Arial"/>
              <a:buChar char="–"/>
            </a:pPr>
            <a:r>
              <a:rPr lang="en-US" sz="1600"/>
              <a:t>Зәр шығару жүйесі</a:t>
            </a:r>
            <a:endParaRPr/>
          </a:p>
          <a:p>
            <a:pPr indent="-285750" lvl="1" marL="742950" rtl="0" algn="l">
              <a:lnSpc>
                <a:spcPct val="100000"/>
              </a:lnSpc>
              <a:spcBef>
                <a:spcPts val="0"/>
              </a:spcBef>
              <a:spcAft>
                <a:spcPts val="0"/>
              </a:spcAft>
              <a:buClr>
                <a:srgbClr val="000000"/>
              </a:buClr>
              <a:buSzPts val="1600"/>
              <a:buFont typeface="Arial"/>
              <a:buChar char="–"/>
            </a:pPr>
            <a:r>
              <a:rPr lang="en-US" sz="1600"/>
              <a:t>Ас қорыту жүйесі</a:t>
            </a:r>
            <a:endParaRPr/>
          </a:p>
          <a:p>
            <a:pPr indent="-342900" lvl="0" marL="342900" rtl="0" algn="l">
              <a:lnSpc>
                <a:spcPct val="100000"/>
              </a:lnSpc>
              <a:spcBef>
                <a:spcPts val="400"/>
              </a:spcBef>
              <a:spcAft>
                <a:spcPts val="0"/>
              </a:spcAft>
              <a:buClr>
                <a:srgbClr val="000000"/>
              </a:buClr>
              <a:buSzPts val="2000"/>
              <a:buFont typeface="Arial"/>
              <a:buChar char="•"/>
            </a:pPr>
            <a:r>
              <a:rPr b="0" lang="en-US" sz="2000"/>
              <a:t>Репродукция- көбею</a:t>
            </a:r>
            <a:endParaRPr/>
          </a:p>
          <a:p>
            <a:pPr indent="-285750" lvl="1" marL="742950" rtl="0" algn="l">
              <a:lnSpc>
                <a:spcPct val="100000"/>
              </a:lnSpc>
              <a:spcBef>
                <a:spcPts val="0"/>
              </a:spcBef>
              <a:spcAft>
                <a:spcPts val="0"/>
              </a:spcAft>
              <a:buClr>
                <a:srgbClr val="000000"/>
              </a:buClr>
              <a:buSzPts val="1600"/>
              <a:buFont typeface="Arial"/>
              <a:buChar char="–"/>
            </a:pPr>
            <a:r>
              <a:rPr lang="en-US" sz="1600"/>
              <a:t>Репродуктивті жүйе</a:t>
            </a:r>
            <a:endParaRPr/>
          </a:p>
        </p:txBody>
      </p:sp>
      <p:sp>
        <p:nvSpPr>
          <p:cNvPr id="1132" name="Google Shape;1132;p40"/>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grpSp>
        <p:nvGrpSpPr>
          <p:cNvPr id="1137" name="Google Shape;1137;p41"/>
          <p:cNvGrpSpPr/>
          <p:nvPr/>
        </p:nvGrpSpPr>
        <p:grpSpPr>
          <a:xfrm>
            <a:off x="42742" y="-13269"/>
            <a:ext cx="2981285" cy="685804"/>
            <a:chOff x="0" y="0"/>
            <a:chExt cx="2981283" cy="685803"/>
          </a:xfrm>
        </p:grpSpPr>
        <p:pic>
          <p:nvPicPr>
            <p:cNvPr descr="Рисунок 7" id="1138" name="Google Shape;1138;p41"/>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1139" name="Google Shape;1139;p41"/>
            <p:cNvSpPr txBox="1"/>
            <p:nvPr/>
          </p:nvSpPr>
          <p:spPr>
            <a:xfrm>
              <a:off x="0" y="115570"/>
              <a:ext cx="2213529" cy="454659"/>
            </a:xfrm>
            <a:prstGeom prst="rect">
              <a:avLst/>
            </a:prstGeom>
            <a:noFill/>
            <a:ln>
              <a:noFill/>
            </a:ln>
          </p:spPr>
          <p:txBody>
            <a:bodyPr anchorCtr="0" anchor="t"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140" name="Google Shape;1140;p41"/>
          <p:cNvSpPr txBox="1"/>
          <p:nvPr>
            <p:ph idx="4294967295" type="title"/>
          </p:nvPr>
        </p:nvSpPr>
        <p:spPr>
          <a:xfrm>
            <a:off x="1120576" y="1997819"/>
            <a:ext cx="7479904" cy="3720554"/>
          </a:xfrm>
          <a:prstGeom prst="rect">
            <a:avLst/>
          </a:prstGeom>
          <a:noFill/>
          <a:ln>
            <a:noFill/>
          </a:ln>
        </p:spPr>
        <p:txBody>
          <a:bodyPr anchorCtr="0" anchor="ctr" bIns="45700" lIns="45700" spcFirstLastPara="1" rIns="45700" wrap="square" tIns="45700">
            <a:normAutofit/>
          </a:bodyPr>
          <a:lstStyle/>
          <a:p>
            <a:pPr indent="0" lvl="0" marL="0" rtl="0" algn="just">
              <a:lnSpc>
                <a:spcPct val="100000"/>
              </a:lnSpc>
              <a:spcBef>
                <a:spcPts val="0"/>
              </a:spcBef>
              <a:spcAft>
                <a:spcPts val="0"/>
              </a:spcAft>
              <a:buClr>
                <a:srgbClr val="000000"/>
              </a:buClr>
              <a:buSzPts val="4400"/>
              <a:buFont typeface="Arial"/>
              <a:buNone/>
            </a:pPr>
            <a:r>
              <a:rPr lang="en-US"/>
              <a:t>Тіс қандай мүшелер жүйесіне жатады? Ал тіл ше?</a:t>
            </a:r>
            <a:endParaRPr/>
          </a:p>
          <a:p>
            <a:pPr indent="0" lvl="0" marL="0" rtl="0" algn="just">
              <a:lnSpc>
                <a:spcPct val="100000"/>
              </a:lnSpc>
              <a:spcBef>
                <a:spcPts val="0"/>
              </a:spcBef>
              <a:spcAft>
                <a:spcPts val="0"/>
              </a:spcAft>
              <a:buClr>
                <a:srgbClr val="000000"/>
              </a:buClr>
              <a:buSzPts val="4400"/>
              <a:buFont typeface="Arial"/>
              <a:buNone/>
            </a:pPr>
            <a:r>
              <a:t/>
            </a:r>
            <a:endParaRPr b="1" i="0" sz="4400" u="none" cap="none" strike="noStrike">
              <a:solidFill>
                <a:srgbClr val="000000"/>
              </a:solidFill>
              <a:latin typeface="Arial"/>
              <a:ea typeface="Arial"/>
              <a:cs typeface="Arial"/>
              <a:sym typeface="Arial"/>
            </a:endParaRPr>
          </a:p>
        </p:txBody>
      </p:sp>
      <p:grpSp>
        <p:nvGrpSpPr>
          <p:cNvPr id="1141" name="Google Shape;1141;p41"/>
          <p:cNvGrpSpPr/>
          <p:nvPr/>
        </p:nvGrpSpPr>
        <p:grpSpPr>
          <a:xfrm>
            <a:off x="782628" y="998715"/>
            <a:ext cx="778509" cy="799923"/>
            <a:chOff x="-1" y="-1"/>
            <a:chExt cx="778508" cy="799922"/>
          </a:xfrm>
        </p:grpSpPr>
        <p:sp>
          <p:nvSpPr>
            <p:cNvPr id="1142" name="Google Shape;1142;p41"/>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143" name="Google Shape;1143;p41"/>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144" name="Google Shape;1144;p41"/>
            <p:cNvGrpSpPr/>
            <p:nvPr/>
          </p:nvGrpSpPr>
          <p:grpSpPr>
            <a:xfrm>
              <a:off x="112866" y="115956"/>
              <a:ext cx="552894" cy="568042"/>
              <a:chOff x="-1" y="-1"/>
              <a:chExt cx="552893" cy="568041"/>
            </a:xfrm>
          </p:grpSpPr>
          <p:sp>
            <p:nvSpPr>
              <p:cNvPr id="1145" name="Google Shape;1145;p41"/>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146" name="Google Shape;1146;p41"/>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1"/>
                                        </p:tgtEl>
                                        <p:attrNameLst>
                                          <p:attrName>style.visibility</p:attrName>
                                        </p:attrNameLst>
                                      </p:cBhvr>
                                      <p:to>
                                        <p:strVal val="visible"/>
                                      </p:to>
                                    </p:set>
                                    <p:anim calcmode="lin" valueType="num">
                                      <p:cBhvr additive="base">
                                        <p:cTn dur="300"/>
                                        <p:tgtEl>
                                          <p:spTgt spid="1141"/>
                                        </p:tgtEl>
                                        <p:attrNameLst>
                                          <p:attrName>ppt_w</p:attrName>
                                        </p:attrNameLst>
                                      </p:cBhvr>
                                      <p:tavLst>
                                        <p:tav fmla="" tm="0">
                                          <p:val>
                                            <p:strVal val="0"/>
                                          </p:val>
                                        </p:tav>
                                        <p:tav fmla="" tm="100000">
                                          <p:val>
                                            <p:strVal val="#ppt_w"/>
                                          </p:val>
                                        </p:tav>
                                      </p:tavLst>
                                    </p:anim>
                                    <p:anim calcmode="lin" valueType="num">
                                      <p:cBhvr additive="base">
                                        <p:cTn dur="300"/>
                                        <p:tgtEl>
                                          <p:spTgt spid="11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grpSp>
        <p:nvGrpSpPr>
          <p:cNvPr id="1151" name="Google Shape;1151;p42"/>
          <p:cNvGrpSpPr/>
          <p:nvPr/>
        </p:nvGrpSpPr>
        <p:grpSpPr>
          <a:xfrm>
            <a:off x="42742" y="-13269"/>
            <a:ext cx="2981285" cy="685804"/>
            <a:chOff x="0" y="0"/>
            <a:chExt cx="2981283" cy="685803"/>
          </a:xfrm>
        </p:grpSpPr>
        <p:pic>
          <p:nvPicPr>
            <p:cNvPr descr="Рисунок 7" id="1152" name="Google Shape;1152;p42"/>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1153" name="Google Shape;1153;p42"/>
            <p:cNvSpPr txBox="1"/>
            <p:nvPr/>
          </p:nvSpPr>
          <p:spPr>
            <a:xfrm>
              <a:off x="0" y="115570"/>
              <a:ext cx="2213529" cy="454659"/>
            </a:xfrm>
            <a:prstGeom prst="rect">
              <a:avLst/>
            </a:prstGeom>
            <a:noFill/>
            <a:ln>
              <a:noFill/>
            </a:ln>
          </p:spPr>
          <p:txBody>
            <a:bodyPr anchorCtr="0" anchor="t"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154" name="Google Shape;1154;p42"/>
          <p:cNvSpPr txBox="1"/>
          <p:nvPr>
            <p:ph idx="4294967295" type="title"/>
          </p:nvPr>
        </p:nvSpPr>
        <p:spPr>
          <a:xfrm>
            <a:off x="1120576" y="1997819"/>
            <a:ext cx="7479904" cy="3720554"/>
          </a:xfrm>
          <a:prstGeom prst="rect">
            <a:avLst/>
          </a:prstGeom>
          <a:noFill/>
          <a:ln>
            <a:noFill/>
          </a:ln>
        </p:spPr>
        <p:txBody>
          <a:bodyPr anchorCtr="0" anchor="ctr" bIns="45700" lIns="45700" spcFirstLastPara="1" rIns="45700" wrap="square" tIns="45700">
            <a:normAutofit/>
          </a:bodyPr>
          <a:lstStyle/>
          <a:p>
            <a:pPr indent="0" lvl="0" marL="0" rtl="0" algn="just">
              <a:lnSpc>
                <a:spcPct val="100000"/>
              </a:lnSpc>
              <a:spcBef>
                <a:spcPts val="0"/>
              </a:spcBef>
              <a:spcAft>
                <a:spcPts val="0"/>
              </a:spcAft>
              <a:buClr>
                <a:srgbClr val="000000"/>
              </a:buClr>
              <a:buSzPts val="4136"/>
              <a:buFont typeface="Arial"/>
              <a:buNone/>
            </a:pPr>
            <a:r>
              <a:rPr lang="en-US" sz="4136"/>
              <a:t>Қаңқа жүйесінің қызметін сипаттаңыз? Стоматологияға қатысты кейбір сүйектерді атаңыз.</a:t>
            </a:r>
            <a:endParaRPr sz="4136"/>
          </a:p>
        </p:txBody>
      </p:sp>
      <p:grpSp>
        <p:nvGrpSpPr>
          <p:cNvPr id="1155" name="Google Shape;1155;p42"/>
          <p:cNvGrpSpPr/>
          <p:nvPr/>
        </p:nvGrpSpPr>
        <p:grpSpPr>
          <a:xfrm>
            <a:off x="782628" y="998715"/>
            <a:ext cx="778509" cy="799923"/>
            <a:chOff x="-1" y="-1"/>
            <a:chExt cx="778508" cy="799922"/>
          </a:xfrm>
        </p:grpSpPr>
        <p:sp>
          <p:nvSpPr>
            <p:cNvPr id="1156" name="Google Shape;1156;p42"/>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157" name="Google Shape;1157;p42"/>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158" name="Google Shape;1158;p42"/>
            <p:cNvGrpSpPr/>
            <p:nvPr/>
          </p:nvGrpSpPr>
          <p:grpSpPr>
            <a:xfrm>
              <a:off x="112866" y="115956"/>
              <a:ext cx="552894" cy="568042"/>
              <a:chOff x="-1" y="-1"/>
              <a:chExt cx="552893" cy="568041"/>
            </a:xfrm>
          </p:grpSpPr>
          <p:sp>
            <p:nvSpPr>
              <p:cNvPr id="1159" name="Google Shape;1159;p42"/>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160" name="Google Shape;1160;p42"/>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5"/>
                                        </p:tgtEl>
                                        <p:attrNameLst>
                                          <p:attrName>style.visibility</p:attrName>
                                        </p:attrNameLst>
                                      </p:cBhvr>
                                      <p:to>
                                        <p:strVal val="visible"/>
                                      </p:to>
                                    </p:set>
                                    <p:anim calcmode="lin" valueType="num">
                                      <p:cBhvr additive="base">
                                        <p:cTn dur="300"/>
                                        <p:tgtEl>
                                          <p:spTgt spid="1155"/>
                                        </p:tgtEl>
                                        <p:attrNameLst>
                                          <p:attrName>ppt_w</p:attrName>
                                        </p:attrNameLst>
                                      </p:cBhvr>
                                      <p:tavLst>
                                        <p:tav fmla="" tm="0">
                                          <p:val>
                                            <p:strVal val="0"/>
                                          </p:val>
                                        </p:tav>
                                        <p:tav fmla="" tm="100000">
                                          <p:val>
                                            <p:strVal val="#ppt_w"/>
                                          </p:val>
                                        </p:tav>
                                      </p:tavLst>
                                    </p:anim>
                                    <p:anim calcmode="lin" valueType="num">
                                      <p:cBhvr additive="base">
                                        <p:cTn dur="300"/>
                                        <p:tgtEl>
                                          <p:spTgt spid="11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grpSp>
        <p:nvGrpSpPr>
          <p:cNvPr id="1165" name="Google Shape;1165;p43"/>
          <p:cNvGrpSpPr/>
          <p:nvPr/>
        </p:nvGrpSpPr>
        <p:grpSpPr>
          <a:xfrm>
            <a:off x="42742" y="-13269"/>
            <a:ext cx="2981285" cy="685804"/>
            <a:chOff x="0" y="0"/>
            <a:chExt cx="2981283" cy="685803"/>
          </a:xfrm>
        </p:grpSpPr>
        <p:pic>
          <p:nvPicPr>
            <p:cNvPr descr="Рисунок 7" id="1166" name="Google Shape;1166;p43"/>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1167" name="Google Shape;1167;p43"/>
            <p:cNvSpPr txBox="1"/>
            <p:nvPr/>
          </p:nvSpPr>
          <p:spPr>
            <a:xfrm>
              <a:off x="0" y="115570"/>
              <a:ext cx="2213529" cy="454659"/>
            </a:xfrm>
            <a:prstGeom prst="rect">
              <a:avLst/>
            </a:prstGeom>
            <a:noFill/>
            <a:ln>
              <a:noFill/>
            </a:ln>
          </p:spPr>
          <p:txBody>
            <a:bodyPr anchorCtr="0" anchor="t"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168" name="Google Shape;1168;p43"/>
          <p:cNvSpPr txBox="1"/>
          <p:nvPr>
            <p:ph idx="4294967295" type="title"/>
          </p:nvPr>
        </p:nvSpPr>
        <p:spPr>
          <a:xfrm>
            <a:off x="1120576" y="1997819"/>
            <a:ext cx="7479904" cy="3720554"/>
          </a:xfrm>
          <a:prstGeom prst="rect">
            <a:avLst/>
          </a:prstGeom>
          <a:noFill/>
          <a:ln>
            <a:noFill/>
          </a:ln>
        </p:spPr>
        <p:txBody>
          <a:bodyPr anchorCtr="0" anchor="ctr" bIns="45700" lIns="45700" spcFirstLastPara="1" rIns="45700" wrap="square" tIns="45700">
            <a:normAutofit fontScale="90000"/>
          </a:bodyPr>
          <a:lstStyle/>
          <a:p>
            <a:pPr indent="0" lvl="0" marL="0" marR="0" rtl="0" algn="just">
              <a:lnSpc>
                <a:spcPct val="100000"/>
              </a:lnSpc>
              <a:spcBef>
                <a:spcPts val="0"/>
              </a:spcBef>
              <a:spcAft>
                <a:spcPts val="0"/>
              </a:spcAft>
              <a:buClr>
                <a:srgbClr val="000000"/>
              </a:buClr>
              <a:buSzPct val="100000"/>
              <a:buFont typeface="Arial"/>
              <a:buNone/>
            </a:pPr>
            <a:r>
              <a:rPr lang="en-US" sz="3740"/>
              <a:t>Әйелдердің аналық бездері мен ер адамның аталық бездері қандай дене жүйесінің бөлігі болып табылады? Бұл мүшелер бірнеше мүшелер жүйесінің мүшелері бола ала ма? Неге?</a:t>
            </a:r>
            <a:endParaRPr/>
          </a:p>
        </p:txBody>
      </p:sp>
      <p:grpSp>
        <p:nvGrpSpPr>
          <p:cNvPr id="1169" name="Google Shape;1169;p43"/>
          <p:cNvGrpSpPr/>
          <p:nvPr/>
        </p:nvGrpSpPr>
        <p:grpSpPr>
          <a:xfrm>
            <a:off x="782628" y="998715"/>
            <a:ext cx="778509" cy="799923"/>
            <a:chOff x="-1" y="-1"/>
            <a:chExt cx="778508" cy="799922"/>
          </a:xfrm>
        </p:grpSpPr>
        <p:sp>
          <p:nvSpPr>
            <p:cNvPr id="1170" name="Google Shape;1170;p43"/>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171" name="Google Shape;1171;p43"/>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172" name="Google Shape;1172;p43"/>
            <p:cNvGrpSpPr/>
            <p:nvPr/>
          </p:nvGrpSpPr>
          <p:grpSpPr>
            <a:xfrm>
              <a:off x="112866" y="115956"/>
              <a:ext cx="552894" cy="568042"/>
              <a:chOff x="-1" y="-1"/>
              <a:chExt cx="552893" cy="568041"/>
            </a:xfrm>
          </p:grpSpPr>
          <p:sp>
            <p:nvSpPr>
              <p:cNvPr id="1173" name="Google Shape;1173;p43"/>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174" name="Google Shape;1174;p43"/>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9"/>
                                        </p:tgtEl>
                                        <p:attrNameLst>
                                          <p:attrName>style.visibility</p:attrName>
                                        </p:attrNameLst>
                                      </p:cBhvr>
                                      <p:to>
                                        <p:strVal val="visible"/>
                                      </p:to>
                                    </p:set>
                                    <p:anim calcmode="lin" valueType="num">
                                      <p:cBhvr additive="base">
                                        <p:cTn dur="300"/>
                                        <p:tgtEl>
                                          <p:spTgt spid="1169"/>
                                        </p:tgtEl>
                                        <p:attrNameLst>
                                          <p:attrName>ppt_w</p:attrName>
                                        </p:attrNameLst>
                                      </p:cBhvr>
                                      <p:tavLst>
                                        <p:tav fmla="" tm="0">
                                          <p:val>
                                            <p:strVal val="0"/>
                                          </p:val>
                                        </p:tav>
                                        <p:tav fmla="" tm="100000">
                                          <p:val>
                                            <p:strVal val="#ppt_w"/>
                                          </p:val>
                                        </p:tav>
                                      </p:tavLst>
                                    </p:anim>
                                    <p:anim calcmode="lin" valueType="num">
                                      <p:cBhvr additive="base">
                                        <p:cTn dur="300"/>
                                        <p:tgtEl>
                                          <p:spTgt spid="11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grpSp>
        <p:nvGrpSpPr>
          <p:cNvPr id="1179" name="Google Shape;1179;p44"/>
          <p:cNvGrpSpPr/>
          <p:nvPr/>
        </p:nvGrpSpPr>
        <p:grpSpPr>
          <a:xfrm>
            <a:off x="42742" y="-13269"/>
            <a:ext cx="2981285" cy="685804"/>
            <a:chOff x="0" y="0"/>
            <a:chExt cx="2981283" cy="685803"/>
          </a:xfrm>
        </p:grpSpPr>
        <p:pic>
          <p:nvPicPr>
            <p:cNvPr descr="Рисунок 7" id="1180" name="Google Shape;1180;p44"/>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1181" name="Google Shape;1181;p44"/>
            <p:cNvSpPr txBox="1"/>
            <p:nvPr/>
          </p:nvSpPr>
          <p:spPr>
            <a:xfrm>
              <a:off x="0" y="115570"/>
              <a:ext cx="2213529" cy="454659"/>
            </a:xfrm>
            <a:prstGeom prst="rect">
              <a:avLst/>
            </a:prstGeom>
            <a:noFill/>
            <a:ln>
              <a:noFill/>
            </a:ln>
          </p:spPr>
          <p:txBody>
            <a:bodyPr anchorCtr="0" anchor="t"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182" name="Google Shape;1182;p44"/>
          <p:cNvSpPr txBox="1"/>
          <p:nvPr>
            <p:ph idx="4294967295" type="title"/>
          </p:nvPr>
        </p:nvSpPr>
        <p:spPr>
          <a:xfrm>
            <a:off x="1120576" y="918319"/>
            <a:ext cx="7479904" cy="3720554"/>
          </a:xfrm>
          <a:prstGeom prst="rect">
            <a:avLst/>
          </a:prstGeom>
          <a:noFill/>
          <a:ln>
            <a:noFill/>
          </a:ln>
        </p:spPr>
        <p:txBody>
          <a:bodyPr anchorCtr="0" anchor="ctr" bIns="45700" lIns="45700" spcFirstLastPara="1" rIns="45700" wrap="square" tIns="45700">
            <a:normAutofit/>
          </a:bodyPr>
          <a:lstStyle/>
          <a:p>
            <a:pPr indent="0" lvl="0" marL="0" marR="0" rtl="0" algn="just">
              <a:lnSpc>
                <a:spcPct val="100000"/>
              </a:lnSpc>
              <a:spcBef>
                <a:spcPts val="0"/>
              </a:spcBef>
              <a:spcAft>
                <a:spcPts val="0"/>
              </a:spcAft>
              <a:buClr>
                <a:srgbClr val="000000"/>
              </a:buClr>
              <a:buSzPts val="4400"/>
              <a:buFont typeface="Arial"/>
              <a:buNone/>
            </a:pPr>
            <a:r>
              <a:rPr lang="en-US"/>
              <a:t>Аталған мүшелер бірнеше жүйеге қатысады.</a:t>
            </a:r>
            <a:endParaRPr/>
          </a:p>
        </p:txBody>
      </p:sp>
      <p:grpSp>
        <p:nvGrpSpPr>
          <p:cNvPr id="1183" name="Google Shape;1183;p44"/>
          <p:cNvGrpSpPr/>
          <p:nvPr/>
        </p:nvGrpSpPr>
        <p:grpSpPr>
          <a:xfrm>
            <a:off x="782628" y="998715"/>
            <a:ext cx="778509" cy="799923"/>
            <a:chOff x="-1" y="-1"/>
            <a:chExt cx="778508" cy="799922"/>
          </a:xfrm>
        </p:grpSpPr>
        <p:sp>
          <p:nvSpPr>
            <p:cNvPr id="1184" name="Google Shape;1184;p44"/>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185" name="Google Shape;1185;p44"/>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186" name="Google Shape;1186;p44"/>
            <p:cNvGrpSpPr/>
            <p:nvPr/>
          </p:nvGrpSpPr>
          <p:grpSpPr>
            <a:xfrm>
              <a:off x="112866" y="115956"/>
              <a:ext cx="552894" cy="568042"/>
              <a:chOff x="-1" y="-1"/>
              <a:chExt cx="552893" cy="568041"/>
            </a:xfrm>
          </p:grpSpPr>
          <p:sp>
            <p:nvSpPr>
              <p:cNvPr id="1187" name="Google Shape;1187;p44"/>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188" name="Google Shape;1188;p44"/>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3"/>
                                        </p:tgtEl>
                                        <p:attrNameLst>
                                          <p:attrName>style.visibility</p:attrName>
                                        </p:attrNameLst>
                                      </p:cBhvr>
                                      <p:to>
                                        <p:strVal val="visible"/>
                                      </p:to>
                                    </p:set>
                                    <p:anim calcmode="lin" valueType="num">
                                      <p:cBhvr additive="base">
                                        <p:cTn dur="300"/>
                                        <p:tgtEl>
                                          <p:spTgt spid="1183"/>
                                        </p:tgtEl>
                                        <p:attrNameLst>
                                          <p:attrName>ppt_w</p:attrName>
                                        </p:attrNameLst>
                                      </p:cBhvr>
                                      <p:tavLst>
                                        <p:tav fmla="" tm="0">
                                          <p:val>
                                            <p:strVal val="0"/>
                                          </p:val>
                                        </p:tav>
                                        <p:tav fmla="" tm="100000">
                                          <p:val>
                                            <p:strVal val="#ppt_w"/>
                                          </p:val>
                                        </p:tav>
                                      </p:tavLst>
                                    </p:anim>
                                    <p:anim calcmode="lin" valueType="num">
                                      <p:cBhvr additive="base">
                                        <p:cTn dur="300"/>
                                        <p:tgtEl>
                                          <p:spTgt spid="11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45"/>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194" name="Google Shape;1194;p45"/>
          <p:cNvSpPr txBox="1"/>
          <p:nvPr>
            <p:ph idx="4294967295" type="title"/>
          </p:nvPr>
        </p:nvSpPr>
        <p:spPr>
          <a:xfrm>
            <a:off x="457200" y="274637"/>
            <a:ext cx="8229600" cy="1143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Мүшелер жүйесі</a:t>
            </a:r>
            <a:r>
              <a:rPr b="1" i="0" lang="en-US" sz="4400" u="none" cap="none" strike="noStrike">
                <a:solidFill>
                  <a:srgbClr val="000000"/>
                </a:solidFill>
                <a:latin typeface="Arial"/>
                <a:ea typeface="Arial"/>
                <a:cs typeface="Arial"/>
                <a:sym typeface="Arial"/>
              </a:rPr>
              <a:t> (1)</a:t>
            </a:r>
            <a:endParaRPr/>
          </a:p>
        </p:txBody>
      </p:sp>
      <p:pic>
        <p:nvPicPr>
          <p:cNvPr descr="image.png" id="1195" name="Google Shape;1195;p45"/>
          <p:cNvPicPr preferRelativeResize="0"/>
          <p:nvPr/>
        </p:nvPicPr>
        <p:blipFill rotWithShape="1">
          <a:blip r:embed="rId3">
            <a:alphaModFix/>
          </a:blip>
          <a:srcRect b="0" l="0" r="0" t="0"/>
          <a:stretch/>
        </p:blipFill>
        <p:spPr>
          <a:xfrm>
            <a:off x="4849812" y="1360487"/>
            <a:ext cx="2257427" cy="228602"/>
          </a:xfrm>
          <a:prstGeom prst="rect">
            <a:avLst/>
          </a:prstGeom>
          <a:noFill/>
          <a:ln>
            <a:noFill/>
          </a:ln>
        </p:spPr>
      </p:pic>
      <p:sp>
        <p:nvSpPr>
          <p:cNvPr id="1196" name="Google Shape;1196;p45"/>
          <p:cNvSpPr txBox="1"/>
          <p:nvPr/>
        </p:nvSpPr>
        <p:spPr>
          <a:xfrm>
            <a:off x="6608761" y="6230937"/>
            <a:ext cx="140028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A.11</a:t>
            </a:r>
            <a:endParaRPr/>
          </a:p>
        </p:txBody>
      </p:sp>
      <p:pic>
        <p:nvPicPr>
          <p:cNvPr descr="sal25693_30_11aa" id="1197" name="Google Shape;1197;p45"/>
          <p:cNvPicPr preferRelativeResize="0"/>
          <p:nvPr/>
        </p:nvPicPr>
        <p:blipFill rotWithShape="1">
          <a:blip r:embed="rId4">
            <a:alphaModFix/>
          </a:blip>
          <a:srcRect b="0" l="0" r="0" t="0"/>
          <a:stretch/>
        </p:blipFill>
        <p:spPr>
          <a:xfrm>
            <a:off x="150800" y="1832025"/>
            <a:ext cx="2141550" cy="3748049"/>
          </a:xfrm>
          <a:prstGeom prst="rect">
            <a:avLst/>
          </a:prstGeom>
          <a:noFill/>
          <a:ln>
            <a:noFill/>
          </a:ln>
        </p:spPr>
      </p:pic>
      <p:sp>
        <p:nvSpPr>
          <p:cNvPr id="1198" name="Google Shape;1198;p45"/>
          <p:cNvSpPr txBox="1"/>
          <p:nvPr/>
        </p:nvSpPr>
        <p:spPr>
          <a:xfrm>
            <a:off x="2717800" y="1666875"/>
            <a:ext cx="3505200"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1199" name="Google Shape;1199;p45"/>
          <p:cNvSpPr txBox="1"/>
          <p:nvPr/>
        </p:nvSpPr>
        <p:spPr>
          <a:xfrm>
            <a:off x="209550" y="5627675"/>
            <a:ext cx="17667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Тері жабынды жүйесі</a:t>
            </a:r>
            <a:endParaRPr/>
          </a:p>
        </p:txBody>
      </p:sp>
      <p:sp>
        <p:nvSpPr>
          <p:cNvPr id="1200" name="Google Shape;1200;p45"/>
          <p:cNvSpPr txBox="1"/>
          <p:nvPr/>
        </p:nvSpPr>
        <p:spPr>
          <a:xfrm>
            <a:off x="1057275" y="3641725"/>
            <a:ext cx="7686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700"/>
              <a:t>Негізгі органдар:</a:t>
            </a:r>
            <a:endParaRPr b="1" sz="700"/>
          </a:p>
          <a:p>
            <a:pPr indent="0" lvl="0" marL="0" marR="0" rtl="0" algn="l">
              <a:lnSpc>
                <a:spcPct val="100000"/>
              </a:lnSpc>
              <a:spcBef>
                <a:spcPts val="0"/>
              </a:spcBef>
              <a:spcAft>
                <a:spcPts val="0"/>
              </a:spcAft>
              <a:buClr>
                <a:schemeClr val="dk1"/>
              </a:buClr>
              <a:buSzPts val="1100"/>
              <a:buFont typeface="Arial"/>
              <a:buNone/>
            </a:pPr>
            <a:r>
              <a:rPr b="1" lang="en-US" sz="700"/>
              <a:t>Тері, шаш, тырнақ,</a:t>
            </a:r>
            <a:endParaRPr b="1" sz="700"/>
          </a:p>
          <a:p>
            <a:pPr indent="0" lvl="0" marL="0" marR="0" rtl="0" algn="l">
              <a:lnSpc>
                <a:spcPct val="100000"/>
              </a:lnSpc>
              <a:spcBef>
                <a:spcPts val="0"/>
              </a:spcBef>
              <a:spcAft>
                <a:spcPts val="0"/>
              </a:spcAft>
              <a:buClr>
                <a:schemeClr val="dk1"/>
              </a:buClr>
              <a:buSzPts val="1100"/>
              <a:buFont typeface="Arial"/>
              <a:buNone/>
            </a:pPr>
            <a:r>
              <a:rPr b="1" lang="en-US" sz="700"/>
              <a:t>тері безі</a:t>
            </a:r>
            <a:endParaRPr b="1" sz="700"/>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a:t>
            </a:r>
            <a:endParaRPr/>
          </a:p>
        </p:txBody>
      </p:sp>
      <p:sp>
        <p:nvSpPr>
          <p:cNvPr id="1201" name="Google Shape;1201;p45"/>
          <p:cNvSpPr txBox="1"/>
          <p:nvPr/>
        </p:nvSpPr>
        <p:spPr>
          <a:xfrm>
            <a:off x="1060450" y="4086225"/>
            <a:ext cx="1163700" cy="164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lang="en-US" sz="1000"/>
              <a:t>Негізгі функциялары:</a:t>
            </a:r>
            <a:endParaRPr b="1" sz="1000"/>
          </a:p>
          <a:p>
            <a:pPr indent="0" lvl="0" marL="0" marR="0" rtl="0" algn="l">
              <a:lnSpc>
                <a:spcPct val="100000"/>
              </a:lnSpc>
              <a:spcBef>
                <a:spcPts val="0"/>
              </a:spcBef>
              <a:spcAft>
                <a:spcPts val="0"/>
              </a:spcAft>
              <a:buClr>
                <a:schemeClr val="dk1"/>
              </a:buClr>
              <a:buSzPts val="1100"/>
              <a:buFont typeface="Arial"/>
              <a:buNone/>
            </a:pPr>
            <a:r>
              <a:rPr b="1" lang="en-US" sz="1000"/>
              <a:t>Қорғау, суды сақтау,</a:t>
            </a:r>
            <a:endParaRPr b="1" sz="1000"/>
          </a:p>
          <a:p>
            <a:pPr indent="0" lvl="0" marL="0" marR="0" rtl="0" algn="l">
              <a:lnSpc>
                <a:spcPct val="100000"/>
              </a:lnSpc>
              <a:spcBef>
                <a:spcPts val="0"/>
              </a:spcBef>
              <a:spcAft>
                <a:spcPts val="0"/>
              </a:spcAft>
              <a:buClr>
                <a:schemeClr val="dk1"/>
              </a:buClr>
              <a:buSzPts val="1100"/>
              <a:buFont typeface="Arial"/>
              <a:buNone/>
            </a:pPr>
            <a:r>
              <a:rPr b="1" lang="en-US" sz="1000"/>
              <a:t>терморегуляция, витамин</a:t>
            </a:r>
            <a:endParaRPr b="1" sz="1000"/>
          </a:p>
          <a:p>
            <a:pPr indent="0" lvl="0" marL="0" marR="0" rtl="0" algn="l">
              <a:lnSpc>
                <a:spcPct val="100000"/>
              </a:lnSpc>
              <a:spcBef>
                <a:spcPts val="0"/>
              </a:spcBef>
              <a:spcAft>
                <a:spcPts val="0"/>
              </a:spcAft>
              <a:buClr>
                <a:schemeClr val="dk1"/>
              </a:buClr>
              <a:buSzPts val="1100"/>
              <a:buFont typeface="Arial"/>
              <a:buNone/>
            </a:pPr>
            <a:r>
              <a:rPr b="1" lang="en-US" sz="1000"/>
              <a:t>D синтезі, тері</a:t>
            </a:r>
            <a:endParaRPr b="1" sz="1000"/>
          </a:p>
          <a:p>
            <a:pPr indent="0" lvl="0" marL="0" marR="0" rtl="0" algn="l">
              <a:lnSpc>
                <a:spcPct val="100000"/>
              </a:lnSpc>
              <a:spcBef>
                <a:spcPts val="0"/>
              </a:spcBef>
              <a:spcAft>
                <a:spcPts val="0"/>
              </a:spcAft>
              <a:buClr>
                <a:schemeClr val="dk1"/>
              </a:buClr>
              <a:buSzPts val="1100"/>
              <a:buFont typeface="Arial"/>
              <a:buNone/>
            </a:pPr>
            <a:r>
              <a:rPr b="1" lang="en-US" sz="1000"/>
              <a:t>сезім, вербалды емес</a:t>
            </a:r>
            <a:endParaRPr b="1" sz="1000"/>
          </a:p>
          <a:p>
            <a:pPr indent="0" lvl="0" marL="0" marR="0" rtl="0" algn="l">
              <a:lnSpc>
                <a:spcPct val="100000"/>
              </a:lnSpc>
              <a:spcBef>
                <a:spcPts val="0"/>
              </a:spcBef>
              <a:spcAft>
                <a:spcPts val="0"/>
              </a:spcAft>
              <a:buClr>
                <a:schemeClr val="dk1"/>
              </a:buClr>
              <a:buSzPts val="1100"/>
              <a:buFont typeface="Arial"/>
              <a:buNone/>
            </a:pPr>
            <a:r>
              <a:rPr b="1" lang="en-US" sz="1000"/>
              <a:t>байланыс</a:t>
            </a:r>
            <a:endParaRPr b="1" sz="1000"/>
          </a:p>
          <a:p>
            <a:pPr indent="0" lvl="0" marL="0" marR="0" rtl="0" algn="l">
              <a:lnSpc>
                <a:spcPct val="100000"/>
              </a:lnSpc>
              <a:spcBef>
                <a:spcPts val="0"/>
              </a:spcBef>
              <a:spcAft>
                <a:spcPts val="0"/>
              </a:spcAft>
              <a:buClr>
                <a:srgbClr val="000000"/>
              </a:buClr>
              <a:buSzPts val="700"/>
              <a:buFont typeface="Arial"/>
              <a:buNone/>
            </a:pPr>
            <a:r>
              <a:t/>
            </a:r>
            <a:endParaRPr b="1" sz="700"/>
          </a:p>
        </p:txBody>
      </p:sp>
      <p:pic>
        <p:nvPicPr>
          <p:cNvPr descr="sal25693_30_11ab" id="1202" name="Google Shape;1202;p45"/>
          <p:cNvPicPr preferRelativeResize="0"/>
          <p:nvPr/>
        </p:nvPicPr>
        <p:blipFill rotWithShape="1">
          <a:blip r:embed="rId5">
            <a:alphaModFix/>
          </a:blip>
          <a:srcRect b="0" l="0" r="0" t="0"/>
          <a:stretch/>
        </p:blipFill>
        <p:spPr>
          <a:xfrm>
            <a:off x="2295525" y="1949450"/>
            <a:ext cx="2174875" cy="3575050"/>
          </a:xfrm>
          <a:prstGeom prst="rect">
            <a:avLst/>
          </a:prstGeom>
          <a:noFill/>
          <a:ln>
            <a:noFill/>
          </a:ln>
        </p:spPr>
      </p:pic>
      <p:sp>
        <p:nvSpPr>
          <p:cNvPr id="1203" name="Google Shape;1203;p45"/>
          <p:cNvSpPr txBox="1"/>
          <p:nvPr/>
        </p:nvSpPr>
        <p:spPr>
          <a:xfrm>
            <a:off x="2763836" y="5627687"/>
            <a:ext cx="8706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Қаңқа жүйесі</a:t>
            </a:r>
            <a:endParaRPr/>
          </a:p>
        </p:txBody>
      </p:sp>
      <p:sp>
        <p:nvSpPr>
          <p:cNvPr id="1204" name="Google Shape;1204;p45"/>
          <p:cNvSpPr txBox="1"/>
          <p:nvPr/>
        </p:nvSpPr>
        <p:spPr>
          <a:xfrm>
            <a:off x="3340100" y="3652837"/>
            <a:ext cx="7737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700"/>
              <a:t>Негізгі органдар:</a:t>
            </a:r>
            <a:endParaRPr b="1" sz="700"/>
          </a:p>
          <a:p>
            <a:pPr indent="0" lvl="0" marL="0" marR="0" rtl="0" algn="l">
              <a:lnSpc>
                <a:spcPct val="100000"/>
              </a:lnSpc>
              <a:spcBef>
                <a:spcPts val="0"/>
              </a:spcBef>
              <a:spcAft>
                <a:spcPts val="0"/>
              </a:spcAft>
              <a:buClr>
                <a:schemeClr val="dk1"/>
              </a:buClr>
              <a:buSzPts val="1100"/>
              <a:buFont typeface="Arial"/>
              <a:buNone/>
            </a:pPr>
            <a:r>
              <a:rPr b="1" lang="en-US" sz="700"/>
              <a:t>Сүйектер, шеміршек,</a:t>
            </a:r>
            <a:endParaRPr b="1" sz="700"/>
          </a:p>
          <a:p>
            <a:pPr indent="0" lvl="0" marL="0" marR="0" rtl="0" algn="l">
              <a:lnSpc>
                <a:spcPct val="100000"/>
              </a:lnSpc>
              <a:spcBef>
                <a:spcPts val="0"/>
              </a:spcBef>
              <a:spcAft>
                <a:spcPts val="0"/>
              </a:spcAft>
              <a:buClr>
                <a:schemeClr val="dk1"/>
              </a:buClr>
              <a:buSzPts val="1100"/>
              <a:buFont typeface="Arial"/>
              <a:buNone/>
            </a:pPr>
            <a:r>
              <a:rPr b="1" lang="en-US" sz="700"/>
              <a:t>байламдар</a:t>
            </a:r>
            <a:endParaRPr b="1" sz="700"/>
          </a:p>
          <a:p>
            <a:pPr indent="0" lvl="0" marL="0" marR="0" rtl="0" algn="l">
              <a:lnSpc>
                <a:spcPct val="100000"/>
              </a:lnSpc>
              <a:spcBef>
                <a:spcPts val="0"/>
              </a:spcBef>
              <a:spcAft>
                <a:spcPts val="0"/>
              </a:spcAft>
              <a:buClr>
                <a:srgbClr val="000000"/>
              </a:buClr>
              <a:buSzPts val="700"/>
              <a:buFont typeface="Arial"/>
              <a:buNone/>
            </a:pPr>
            <a:r>
              <a:t/>
            </a:r>
            <a:endParaRPr b="1" sz="700"/>
          </a:p>
        </p:txBody>
      </p:sp>
      <p:sp>
        <p:nvSpPr>
          <p:cNvPr id="1205" name="Google Shape;1205;p45"/>
          <p:cNvSpPr txBox="1"/>
          <p:nvPr/>
        </p:nvSpPr>
        <p:spPr>
          <a:xfrm>
            <a:off x="3340100" y="4040187"/>
            <a:ext cx="1094700" cy="149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700"/>
              <a:t>Н</a:t>
            </a:r>
            <a:r>
              <a:rPr b="1" lang="en-US" sz="900"/>
              <a:t>егізгі функциялары:</a:t>
            </a:r>
            <a:endParaRPr b="1" sz="900"/>
          </a:p>
          <a:p>
            <a:pPr indent="0" lvl="0" marL="0" marR="0" rtl="0" algn="l">
              <a:lnSpc>
                <a:spcPct val="100000"/>
              </a:lnSpc>
              <a:spcBef>
                <a:spcPts val="0"/>
              </a:spcBef>
              <a:spcAft>
                <a:spcPts val="0"/>
              </a:spcAft>
              <a:buClr>
                <a:schemeClr val="dk1"/>
              </a:buClr>
              <a:buSzPts val="1100"/>
              <a:buFont typeface="Arial"/>
              <a:buNone/>
            </a:pPr>
            <a:r>
              <a:rPr b="1" lang="en-US" sz="900"/>
              <a:t>Қолдау, қозғалыс,</a:t>
            </a:r>
            <a:endParaRPr b="1" sz="900"/>
          </a:p>
          <a:p>
            <a:pPr indent="0" lvl="0" marL="0" marR="0" rtl="0" algn="l">
              <a:lnSpc>
                <a:spcPct val="100000"/>
              </a:lnSpc>
              <a:spcBef>
                <a:spcPts val="0"/>
              </a:spcBef>
              <a:spcAft>
                <a:spcPts val="0"/>
              </a:spcAft>
              <a:buClr>
                <a:schemeClr val="dk1"/>
              </a:buClr>
              <a:buSzPts val="1100"/>
              <a:buFont typeface="Arial"/>
              <a:buNone/>
            </a:pPr>
            <a:r>
              <a:rPr b="1" lang="en-US" sz="900"/>
              <a:t>қорғаныш қоршауы</a:t>
            </a:r>
            <a:endParaRPr b="1" sz="900"/>
          </a:p>
          <a:p>
            <a:pPr indent="0" lvl="0" marL="0" marR="0" rtl="0" algn="l">
              <a:lnSpc>
                <a:spcPct val="100000"/>
              </a:lnSpc>
              <a:spcBef>
                <a:spcPts val="0"/>
              </a:spcBef>
              <a:spcAft>
                <a:spcPts val="0"/>
              </a:spcAft>
              <a:buClr>
                <a:schemeClr val="dk1"/>
              </a:buClr>
              <a:buSzPts val="1100"/>
              <a:buFont typeface="Arial"/>
              <a:buNone/>
            </a:pPr>
            <a:r>
              <a:rPr b="1" lang="en-US" sz="900"/>
              <a:t>ішкі ағзалар, қан түзілу,</a:t>
            </a:r>
            <a:endParaRPr b="1" sz="900"/>
          </a:p>
          <a:p>
            <a:pPr indent="0" lvl="0" marL="0" marR="0" rtl="0" algn="l">
              <a:lnSpc>
                <a:spcPct val="100000"/>
              </a:lnSpc>
              <a:spcBef>
                <a:spcPts val="0"/>
              </a:spcBef>
              <a:spcAft>
                <a:spcPts val="0"/>
              </a:spcAft>
              <a:buClr>
                <a:schemeClr val="dk1"/>
              </a:buClr>
              <a:buSzPts val="1100"/>
              <a:buFont typeface="Arial"/>
              <a:buNone/>
            </a:pPr>
            <a:r>
              <a:rPr b="1" lang="en-US" sz="900"/>
              <a:t>электролит және қышқыл-негіз</a:t>
            </a:r>
            <a:endParaRPr b="1" sz="900"/>
          </a:p>
          <a:p>
            <a:pPr indent="0" lvl="0" marL="0" marR="0" rtl="0" algn="l">
              <a:lnSpc>
                <a:spcPct val="100000"/>
              </a:lnSpc>
              <a:spcBef>
                <a:spcPts val="0"/>
              </a:spcBef>
              <a:spcAft>
                <a:spcPts val="0"/>
              </a:spcAft>
              <a:buClr>
                <a:schemeClr val="dk1"/>
              </a:buClr>
              <a:buSzPts val="1100"/>
              <a:buFont typeface="Arial"/>
              <a:buNone/>
            </a:pPr>
            <a:r>
              <a:rPr b="1" lang="en-US" sz="900"/>
              <a:t>теңгерім</a:t>
            </a:r>
            <a:endParaRPr b="1" sz="900"/>
          </a:p>
          <a:p>
            <a:pPr indent="0" lvl="0" marL="0" marR="0" rtl="0" algn="l">
              <a:lnSpc>
                <a:spcPct val="100000"/>
              </a:lnSpc>
              <a:spcBef>
                <a:spcPts val="0"/>
              </a:spcBef>
              <a:spcAft>
                <a:spcPts val="0"/>
              </a:spcAft>
              <a:buClr>
                <a:srgbClr val="000000"/>
              </a:buClr>
              <a:buSzPts val="700"/>
              <a:buFont typeface="Arial"/>
              <a:buNone/>
            </a:pPr>
            <a:r>
              <a:t/>
            </a:r>
            <a:endParaRPr b="1" sz="700"/>
          </a:p>
        </p:txBody>
      </p:sp>
      <p:pic>
        <p:nvPicPr>
          <p:cNvPr descr="sal25693_30_11ac" id="1206" name="Google Shape;1206;p45"/>
          <p:cNvPicPr preferRelativeResize="0"/>
          <p:nvPr/>
        </p:nvPicPr>
        <p:blipFill rotWithShape="1">
          <a:blip r:embed="rId6">
            <a:alphaModFix/>
          </a:blip>
          <a:srcRect b="0" l="0" r="0" t="0"/>
          <a:stretch/>
        </p:blipFill>
        <p:spPr>
          <a:xfrm>
            <a:off x="4524375" y="1920875"/>
            <a:ext cx="2193925" cy="3633788"/>
          </a:xfrm>
          <a:prstGeom prst="rect">
            <a:avLst/>
          </a:prstGeom>
          <a:noFill/>
          <a:ln>
            <a:noFill/>
          </a:ln>
        </p:spPr>
      </p:pic>
      <p:sp>
        <p:nvSpPr>
          <p:cNvPr id="1207" name="Google Shape;1207;p45"/>
          <p:cNvSpPr txBox="1"/>
          <p:nvPr/>
        </p:nvSpPr>
        <p:spPr>
          <a:xfrm>
            <a:off x="4865668" y="5627675"/>
            <a:ext cx="14421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Бұлшықет жүйесі</a:t>
            </a:r>
            <a:endParaRPr/>
          </a:p>
        </p:txBody>
      </p:sp>
      <p:sp>
        <p:nvSpPr>
          <p:cNvPr id="1208" name="Google Shape;1208;p45"/>
          <p:cNvSpPr txBox="1"/>
          <p:nvPr/>
        </p:nvSpPr>
        <p:spPr>
          <a:xfrm>
            <a:off x="5568950" y="3613150"/>
            <a:ext cx="738876"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Skeletal muscles</a:t>
            </a:r>
            <a:endParaRPr/>
          </a:p>
        </p:txBody>
      </p:sp>
      <p:sp>
        <p:nvSpPr>
          <p:cNvPr id="1209" name="Google Shape;1209;p45"/>
          <p:cNvSpPr txBox="1"/>
          <p:nvPr/>
        </p:nvSpPr>
        <p:spPr>
          <a:xfrm>
            <a:off x="5568950" y="3986212"/>
            <a:ext cx="1020300" cy="15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900" u="none" cap="none" strike="noStrike">
                <a:solidFill>
                  <a:srgbClr val="000000"/>
                </a:solidFill>
                <a:latin typeface="Arial"/>
                <a:ea typeface="Arial"/>
                <a:cs typeface="Arial"/>
                <a:sym typeface="Arial"/>
              </a:rPr>
              <a:t>P</a:t>
            </a:r>
            <a:r>
              <a:rPr b="1" lang="en-US" sz="900"/>
              <a:t>негізгі функциялары:</a:t>
            </a:r>
            <a:endParaRPr b="1" sz="900"/>
          </a:p>
          <a:p>
            <a:pPr indent="0" lvl="0" marL="0" marR="0" rtl="0" algn="l">
              <a:lnSpc>
                <a:spcPct val="100000"/>
              </a:lnSpc>
              <a:spcBef>
                <a:spcPts val="0"/>
              </a:spcBef>
              <a:spcAft>
                <a:spcPts val="0"/>
              </a:spcAft>
              <a:buClr>
                <a:schemeClr val="dk1"/>
              </a:buClr>
              <a:buSzPts val="1100"/>
              <a:buFont typeface="Arial"/>
              <a:buNone/>
            </a:pPr>
            <a:r>
              <a:rPr b="1" lang="en-US" sz="900"/>
              <a:t>Қозғалыс, тұрақтылық,</a:t>
            </a:r>
            <a:endParaRPr b="1" sz="900"/>
          </a:p>
          <a:p>
            <a:pPr indent="0" lvl="0" marL="0" marR="0" rtl="0" algn="l">
              <a:lnSpc>
                <a:spcPct val="100000"/>
              </a:lnSpc>
              <a:spcBef>
                <a:spcPts val="0"/>
              </a:spcBef>
              <a:spcAft>
                <a:spcPts val="0"/>
              </a:spcAft>
              <a:buClr>
                <a:schemeClr val="dk1"/>
              </a:buClr>
              <a:buSzPts val="1100"/>
              <a:buFont typeface="Arial"/>
              <a:buNone/>
            </a:pPr>
            <a:r>
              <a:rPr b="1" lang="en-US" sz="900"/>
              <a:t>байланыс, бақылау</a:t>
            </a:r>
            <a:endParaRPr b="1" sz="900"/>
          </a:p>
          <a:p>
            <a:pPr indent="0" lvl="0" marL="0" marR="0" rtl="0" algn="l">
              <a:lnSpc>
                <a:spcPct val="100000"/>
              </a:lnSpc>
              <a:spcBef>
                <a:spcPts val="0"/>
              </a:spcBef>
              <a:spcAft>
                <a:spcPts val="0"/>
              </a:spcAft>
              <a:buClr>
                <a:schemeClr val="dk1"/>
              </a:buClr>
              <a:buSzPts val="1100"/>
              <a:buFont typeface="Arial"/>
              <a:buNone/>
            </a:pPr>
            <a:r>
              <a:rPr b="1" lang="en-US" sz="900"/>
              <a:t>дене саңылауларының, жылу</a:t>
            </a:r>
            <a:endParaRPr b="1" sz="900"/>
          </a:p>
          <a:p>
            <a:pPr indent="0" lvl="0" marL="0" marR="0" rtl="0" algn="l">
              <a:lnSpc>
                <a:spcPct val="100000"/>
              </a:lnSpc>
              <a:spcBef>
                <a:spcPts val="0"/>
              </a:spcBef>
              <a:spcAft>
                <a:spcPts val="0"/>
              </a:spcAft>
              <a:buClr>
                <a:schemeClr val="dk1"/>
              </a:buClr>
              <a:buSzPts val="1100"/>
              <a:buFont typeface="Arial"/>
              <a:buNone/>
            </a:pPr>
            <a:r>
              <a:rPr b="1" lang="en-US" sz="900"/>
              <a:t>өндіріс</a:t>
            </a:r>
            <a:endParaRPr b="1" sz="900"/>
          </a:p>
          <a:p>
            <a:pPr indent="0" lvl="0" marL="0" marR="0" rtl="0" algn="l">
              <a:lnSpc>
                <a:spcPct val="100000"/>
              </a:lnSpc>
              <a:spcBef>
                <a:spcPts val="0"/>
              </a:spcBef>
              <a:spcAft>
                <a:spcPts val="0"/>
              </a:spcAft>
              <a:buClr>
                <a:srgbClr val="000000"/>
              </a:buClr>
              <a:buSzPts val="700"/>
              <a:buFont typeface="Arial"/>
              <a:buNone/>
            </a:pPr>
            <a:r>
              <a:t/>
            </a:r>
            <a:endParaRPr b="1" sz="1100"/>
          </a:p>
        </p:txBody>
      </p:sp>
      <p:pic>
        <p:nvPicPr>
          <p:cNvPr descr="sal25693_30_11ad" id="1210" name="Google Shape;1210;p45"/>
          <p:cNvPicPr preferRelativeResize="0"/>
          <p:nvPr/>
        </p:nvPicPr>
        <p:blipFill rotWithShape="1">
          <a:blip r:embed="rId7">
            <a:alphaModFix/>
          </a:blip>
          <a:srcRect b="0" l="0" r="0" t="0"/>
          <a:stretch/>
        </p:blipFill>
        <p:spPr>
          <a:xfrm>
            <a:off x="6770686" y="1916111"/>
            <a:ext cx="2193927" cy="3652839"/>
          </a:xfrm>
          <a:prstGeom prst="rect">
            <a:avLst/>
          </a:prstGeom>
          <a:noFill/>
          <a:ln>
            <a:noFill/>
          </a:ln>
        </p:spPr>
      </p:pic>
      <p:sp>
        <p:nvSpPr>
          <p:cNvPr id="1211" name="Google Shape;1211;p45"/>
          <p:cNvSpPr txBox="1"/>
          <p:nvPr/>
        </p:nvSpPr>
        <p:spPr>
          <a:xfrm>
            <a:off x="7035800" y="5627687"/>
            <a:ext cx="10059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Лимфа жүйесі</a:t>
            </a:r>
            <a:endParaRPr/>
          </a:p>
        </p:txBody>
      </p:sp>
      <p:sp>
        <p:nvSpPr>
          <p:cNvPr id="1212" name="Google Shape;1212;p45"/>
          <p:cNvSpPr txBox="1"/>
          <p:nvPr/>
        </p:nvSpPr>
        <p:spPr>
          <a:xfrm>
            <a:off x="7800975" y="3663950"/>
            <a:ext cx="995766" cy="3526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Lymph nodes,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lymphatic vessels,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thymus, spleen, tonsils</a:t>
            </a:r>
            <a:endParaRPr/>
          </a:p>
        </p:txBody>
      </p:sp>
      <p:sp>
        <p:nvSpPr>
          <p:cNvPr id="1213" name="Google Shape;1213;p45"/>
          <p:cNvSpPr txBox="1"/>
          <p:nvPr/>
        </p:nvSpPr>
        <p:spPr>
          <a:xfrm>
            <a:off x="7800975" y="4240212"/>
            <a:ext cx="1070100" cy="158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800"/>
              <a:t>Негізгі функциялары:</a:t>
            </a:r>
            <a:endParaRPr b="1" sz="800"/>
          </a:p>
          <a:p>
            <a:pPr indent="0" lvl="0" marL="0" marR="0" rtl="0" algn="l">
              <a:lnSpc>
                <a:spcPct val="100000"/>
              </a:lnSpc>
              <a:spcBef>
                <a:spcPts val="0"/>
              </a:spcBef>
              <a:spcAft>
                <a:spcPts val="0"/>
              </a:spcAft>
              <a:buClr>
                <a:schemeClr val="dk1"/>
              </a:buClr>
              <a:buSzPts val="1100"/>
              <a:buFont typeface="Arial"/>
              <a:buNone/>
            </a:pPr>
            <a:r>
              <a:rPr b="1" lang="en-US" sz="800"/>
              <a:t>Артық заттарды қалпына келтіру</a:t>
            </a:r>
            <a:endParaRPr b="1" sz="800"/>
          </a:p>
          <a:p>
            <a:pPr indent="0" lvl="0" marL="0" marR="0" rtl="0" algn="l">
              <a:lnSpc>
                <a:spcPct val="100000"/>
              </a:lnSpc>
              <a:spcBef>
                <a:spcPts val="0"/>
              </a:spcBef>
              <a:spcAft>
                <a:spcPts val="0"/>
              </a:spcAft>
              <a:buClr>
                <a:schemeClr val="dk1"/>
              </a:buClr>
              <a:buSzPts val="1100"/>
              <a:buFont typeface="Arial"/>
              <a:buNone/>
            </a:pPr>
            <a:r>
              <a:rPr b="1" lang="en-US" sz="800"/>
              <a:t>ұлпа сұйықтығы, анықтау</a:t>
            </a:r>
            <a:endParaRPr b="1" sz="800"/>
          </a:p>
          <a:p>
            <a:pPr indent="0" lvl="0" marL="0" marR="0" rtl="0" algn="l">
              <a:lnSpc>
                <a:spcPct val="100000"/>
              </a:lnSpc>
              <a:spcBef>
                <a:spcPts val="0"/>
              </a:spcBef>
              <a:spcAft>
                <a:spcPts val="0"/>
              </a:spcAft>
              <a:buClr>
                <a:schemeClr val="dk1"/>
              </a:buClr>
              <a:buSzPts val="1100"/>
              <a:buFont typeface="Arial"/>
              <a:buNone/>
            </a:pPr>
            <a:r>
              <a:rPr b="1" lang="en-US" sz="800"/>
              <a:t>қоздырғыштар, өндіріс</a:t>
            </a:r>
            <a:endParaRPr b="1" sz="800"/>
          </a:p>
          <a:p>
            <a:pPr indent="0" lvl="0" marL="0" marR="0" rtl="0" algn="l">
              <a:lnSpc>
                <a:spcPct val="100000"/>
              </a:lnSpc>
              <a:spcBef>
                <a:spcPts val="0"/>
              </a:spcBef>
              <a:spcAft>
                <a:spcPts val="0"/>
              </a:spcAft>
              <a:buClr>
                <a:schemeClr val="dk1"/>
              </a:buClr>
              <a:buSzPts val="1100"/>
              <a:buFont typeface="Arial"/>
              <a:buNone/>
            </a:pPr>
            <a:r>
              <a:rPr b="1" lang="en-US" sz="800"/>
              <a:t>иммундық жасушалар, қорғаныс</a:t>
            </a:r>
            <a:endParaRPr b="1" sz="800"/>
          </a:p>
          <a:p>
            <a:pPr indent="0" lvl="0" marL="0" marR="0" rtl="0" algn="l">
              <a:lnSpc>
                <a:spcPct val="100000"/>
              </a:lnSpc>
              <a:spcBef>
                <a:spcPts val="0"/>
              </a:spcBef>
              <a:spcAft>
                <a:spcPts val="0"/>
              </a:spcAft>
              <a:buClr>
                <a:schemeClr val="dk1"/>
              </a:buClr>
              <a:buSzPts val="1100"/>
              <a:buFont typeface="Arial"/>
              <a:buNone/>
            </a:pPr>
            <a:r>
              <a:rPr b="1" lang="en-US" sz="800"/>
              <a:t>ауруға қарсы</a:t>
            </a:r>
            <a:endParaRPr b="1" sz="800"/>
          </a:p>
          <a:p>
            <a:pPr indent="0" lvl="0" marL="0" marR="0" rtl="0" algn="l">
              <a:lnSpc>
                <a:spcPct val="100000"/>
              </a:lnSpc>
              <a:spcBef>
                <a:spcPts val="0"/>
              </a:spcBef>
              <a:spcAft>
                <a:spcPts val="0"/>
              </a:spcAft>
              <a:buClr>
                <a:srgbClr val="000000"/>
              </a:buClr>
              <a:buSzPts val="700"/>
              <a:buFont typeface="Arial"/>
              <a:buNone/>
            </a:pPr>
            <a:r>
              <a:t/>
            </a:r>
            <a:endParaRPr b="1" sz="7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46"/>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219" name="Google Shape;1219;p46"/>
          <p:cNvSpPr txBox="1"/>
          <p:nvPr>
            <p:ph idx="4294967295" type="title"/>
          </p:nvPr>
        </p:nvSpPr>
        <p:spPr>
          <a:xfrm>
            <a:off x="457200" y="274637"/>
            <a:ext cx="8229600" cy="1143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Мүшелер жүйесі</a:t>
            </a:r>
            <a:r>
              <a:rPr b="1" i="0" lang="en-US" sz="4400" u="none" cap="none" strike="noStrike">
                <a:solidFill>
                  <a:srgbClr val="000000"/>
                </a:solidFill>
                <a:latin typeface="Arial"/>
                <a:ea typeface="Arial"/>
                <a:cs typeface="Arial"/>
                <a:sym typeface="Arial"/>
              </a:rPr>
              <a:t> (2)</a:t>
            </a:r>
            <a:endParaRPr/>
          </a:p>
        </p:txBody>
      </p:sp>
      <p:pic>
        <p:nvPicPr>
          <p:cNvPr descr="image.png" id="1220" name="Google Shape;1220;p46"/>
          <p:cNvPicPr preferRelativeResize="0"/>
          <p:nvPr/>
        </p:nvPicPr>
        <p:blipFill rotWithShape="1">
          <a:blip r:embed="rId3">
            <a:alphaModFix/>
          </a:blip>
          <a:srcRect b="0" l="0" r="0" t="0"/>
          <a:stretch/>
        </p:blipFill>
        <p:spPr>
          <a:xfrm>
            <a:off x="2997200" y="1257300"/>
            <a:ext cx="2257425" cy="228600"/>
          </a:xfrm>
          <a:prstGeom prst="rect">
            <a:avLst/>
          </a:prstGeom>
          <a:noFill/>
          <a:ln>
            <a:noFill/>
          </a:ln>
        </p:spPr>
      </p:pic>
      <p:pic>
        <p:nvPicPr>
          <p:cNvPr descr="image.png" id="1221" name="Google Shape;1221;p46"/>
          <p:cNvPicPr preferRelativeResize="0"/>
          <p:nvPr/>
        </p:nvPicPr>
        <p:blipFill rotWithShape="1">
          <a:blip r:embed="rId3">
            <a:alphaModFix/>
          </a:blip>
          <a:srcRect b="0" l="0" r="0" t="0"/>
          <a:stretch/>
        </p:blipFill>
        <p:spPr>
          <a:xfrm>
            <a:off x="4265612" y="1200150"/>
            <a:ext cx="2257427" cy="228600"/>
          </a:xfrm>
          <a:prstGeom prst="rect">
            <a:avLst/>
          </a:prstGeom>
          <a:noFill/>
          <a:ln>
            <a:noFill/>
          </a:ln>
        </p:spPr>
      </p:pic>
      <p:sp>
        <p:nvSpPr>
          <p:cNvPr id="1222" name="Google Shape;1222;p46"/>
          <p:cNvSpPr txBox="1"/>
          <p:nvPr/>
        </p:nvSpPr>
        <p:spPr>
          <a:xfrm>
            <a:off x="6702425" y="6180137"/>
            <a:ext cx="140028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A.11</a:t>
            </a:r>
            <a:endParaRPr/>
          </a:p>
        </p:txBody>
      </p:sp>
      <p:pic>
        <p:nvPicPr>
          <p:cNvPr descr="T:\Graphics\Powerpoint-MH_DCM-TEXTEDIT\MH_DCM TEXT EDIT\SALADIN-TEXT EDIT\Final files\Atlas A\Atlas A_textedit\sal25693_A_11ae.jpg" id="1223" name="Google Shape;1223;p46"/>
          <p:cNvPicPr preferRelativeResize="0"/>
          <p:nvPr/>
        </p:nvPicPr>
        <p:blipFill rotWithShape="1">
          <a:blip r:embed="rId4">
            <a:alphaModFix/>
          </a:blip>
          <a:srcRect b="0" l="0" r="0" t="0"/>
          <a:stretch/>
        </p:blipFill>
        <p:spPr>
          <a:xfrm>
            <a:off x="71436" y="1924050"/>
            <a:ext cx="2214565" cy="3681413"/>
          </a:xfrm>
          <a:prstGeom prst="rect">
            <a:avLst/>
          </a:prstGeom>
          <a:noFill/>
          <a:ln>
            <a:noFill/>
          </a:ln>
        </p:spPr>
      </p:pic>
      <p:pic>
        <p:nvPicPr>
          <p:cNvPr descr="T:\Graphics\Powerpoint-MH_DCM-TEXTEDIT\MH_DCM TEXT EDIT\SALADIN-TEXT EDIT\Final files\Atlas A\Atlas A_textedit\sal25693_A_11af.jpg" id="1224" name="Google Shape;1224;p46"/>
          <p:cNvPicPr preferRelativeResize="0"/>
          <p:nvPr/>
        </p:nvPicPr>
        <p:blipFill rotWithShape="1">
          <a:blip r:embed="rId5">
            <a:alphaModFix/>
          </a:blip>
          <a:srcRect b="0" l="0" r="0" t="0"/>
          <a:stretch/>
        </p:blipFill>
        <p:spPr>
          <a:xfrm>
            <a:off x="2400300" y="1887536"/>
            <a:ext cx="2212975" cy="3690939"/>
          </a:xfrm>
          <a:prstGeom prst="rect">
            <a:avLst/>
          </a:prstGeom>
          <a:noFill/>
          <a:ln>
            <a:noFill/>
          </a:ln>
        </p:spPr>
      </p:pic>
      <p:pic>
        <p:nvPicPr>
          <p:cNvPr descr="T:\Graphics\Powerpoint-MH_DCM-TEXTEDIT\MH_DCM TEXT EDIT\SALADIN-TEXT EDIT\Final files\Atlas A\Atlas A_textedit\sal25693_A_11ba.jpg" id="1225" name="Google Shape;1225;p46"/>
          <p:cNvPicPr preferRelativeResize="0"/>
          <p:nvPr/>
        </p:nvPicPr>
        <p:blipFill rotWithShape="1">
          <a:blip r:embed="rId6">
            <a:alphaModFix/>
          </a:blip>
          <a:srcRect b="0" l="0" r="0" t="0"/>
          <a:stretch/>
        </p:blipFill>
        <p:spPr>
          <a:xfrm>
            <a:off x="4729162" y="1951036"/>
            <a:ext cx="2097089" cy="3640139"/>
          </a:xfrm>
          <a:prstGeom prst="rect">
            <a:avLst/>
          </a:prstGeom>
          <a:noFill/>
          <a:ln>
            <a:noFill/>
          </a:ln>
        </p:spPr>
      </p:pic>
      <p:pic>
        <p:nvPicPr>
          <p:cNvPr descr="T:\Graphics\Powerpoint-MH_DCM-TEXTEDIT\MH_DCM TEXT EDIT\SALADIN-TEXT EDIT\Final files\Atlas A\Atlas A_textedit\sal25693_A_11bb.jpg" id="1226" name="Google Shape;1226;p46"/>
          <p:cNvPicPr preferRelativeResize="0"/>
          <p:nvPr/>
        </p:nvPicPr>
        <p:blipFill rotWithShape="1">
          <a:blip r:embed="rId7">
            <a:alphaModFix/>
          </a:blip>
          <a:srcRect b="0" l="0" r="0" t="0"/>
          <a:stretch/>
        </p:blipFill>
        <p:spPr>
          <a:xfrm>
            <a:off x="6940550" y="1938336"/>
            <a:ext cx="2084389" cy="3640139"/>
          </a:xfrm>
          <a:prstGeom prst="rect">
            <a:avLst/>
          </a:prstGeom>
          <a:noFill/>
          <a:ln>
            <a:noFill/>
          </a:ln>
        </p:spPr>
      </p:pic>
      <p:sp>
        <p:nvSpPr>
          <p:cNvPr id="1227" name="Google Shape;1227;p46"/>
          <p:cNvSpPr txBox="1"/>
          <p:nvPr/>
        </p:nvSpPr>
        <p:spPr>
          <a:xfrm>
            <a:off x="268274" y="5651500"/>
            <a:ext cx="12033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Тыныс алу жүйесі</a:t>
            </a:r>
            <a:endParaRPr/>
          </a:p>
        </p:txBody>
      </p:sp>
      <p:sp>
        <p:nvSpPr>
          <p:cNvPr id="1228" name="Google Shape;1228;p46"/>
          <p:cNvSpPr txBox="1"/>
          <p:nvPr/>
        </p:nvSpPr>
        <p:spPr>
          <a:xfrm>
            <a:off x="2740025" y="5629275"/>
            <a:ext cx="14004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Зәр шығару жүйесі</a:t>
            </a:r>
            <a:endParaRPr/>
          </a:p>
        </p:txBody>
      </p:sp>
      <p:sp>
        <p:nvSpPr>
          <p:cNvPr id="1229" name="Google Shape;1229;p46"/>
          <p:cNvSpPr txBox="1"/>
          <p:nvPr/>
        </p:nvSpPr>
        <p:spPr>
          <a:xfrm>
            <a:off x="2717800" y="1666875"/>
            <a:ext cx="3505200"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1230" name="Google Shape;1230;p46"/>
          <p:cNvSpPr txBox="1"/>
          <p:nvPr/>
        </p:nvSpPr>
        <p:spPr>
          <a:xfrm>
            <a:off x="1041400" y="3708400"/>
            <a:ext cx="990774" cy="2637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Nose, pharynx, larynx,</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trachea, bronchi, lungs</a:t>
            </a:r>
            <a:endParaRPr/>
          </a:p>
        </p:txBody>
      </p:sp>
      <p:sp>
        <p:nvSpPr>
          <p:cNvPr id="1231" name="Google Shape;1231;p46"/>
          <p:cNvSpPr txBox="1"/>
          <p:nvPr/>
        </p:nvSpPr>
        <p:spPr>
          <a:xfrm>
            <a:off x="1041400" y="4165600"/>
            <a:ext cx="956100" cy="149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Pr</a:t>
            </a:r>
            <a:r>
              <a:rPr b="1" lang="en-US" sz="900"/>
              <a:t>негізгі функциялары:</a:t>
            </a:r>
            <a:endParaRPr b="1" sz="900"/>
          </a:p>
          <a:p>
            <a:pPr indent="0" lvl="0" marL="0" marR="0" rtl="0" algn="l">
              <a:lnSpc>
                <a:spcPct val="100000"/>
              </a:lnSpc>
              <a:spcBef>
                <a:spcPts val="0"/>
              </a:spcBef>
              <a:spcAft>
                <a:spcPts val="0"/>
              </a:spcAft>
              <a:buClr>
                <a:schemeClr val="dk1"/>
              </a:buClr>
              <a:buSzPts val="1100"/>
              <a:buFont typeface="Arial"/>
              <a:buNone/>
            </a:pPr>
            <a:r>
              <a:rPr b="1" lang="en-US" sz="900"/>
              <a:t>Оттегінің сіңірілуі,</a:t>
            </a:r>
            <a:endParaRPr b="1" sz="900"/>
          </a:p>
          <a:p>
            <a:pPr indent="0" lvl="0" marL="0" marR="0" rtl="0" algn="l">
              <a:lnSpc>
                <a:spcPct val="100000"/>
              </a:lnSpc>
              <a:spcBef>
                <a:spcPts val="0"/>
              </a:spcBef>
              <a:spcAft>
                <a:spcPts val="0"/>
              </a:spcAft>
              <a:buClr>
                <a:schemeClr val="dk1"/>
              </a:buClr>
              <a:buSzPts val="1100"/>
              <a:buFont typeface="Arial"/>
              <a:buNone/>
            </a:pPr>
            <a:r>
              <a:rPr b="1" lang="en-US" sz="900"/>
              <a:t>көміртектің разряды</a:t>
            </a:r>
            <a:endParaRPr b="1" sz="900"/>
          </a:p>
          <a:p>
            <a:pPr indent="0" lvl="0" marL="0" marR="0" rtl="0" algn="l">
              <a:lnSpc>
                <a:spcPct val="100000"/>
              </a:lnSpc>
              <a:spcBef>
                <a:spcPts val="0"/>
              </a:spcBef>
              <a:spcAft>
                <a:spcPts val="0"/>
              </a:spcAft>
              <a:buClr>
                <a:schemeClr val="dk1"/>
              </a:buClr>
              <a:buSzPts val="1100"/>
              <a:buFont typeface="Arial"/>
              <a:buNone/>
            </a:pPr>
            <a:r>
              <a:rPr b="1" lang="en-US" sz="900"/>
              <a:t>диоксид, қышқыл-негіз</a:t>
            </a:r>
            <a:endParaRPr b="1" sz="900"/>
          </a:p>
          <a:p>
            <a:pPr indent="0" lvl="0" marL="0" marR="0" rtl="0" algn="l">
              <a:lnSpc>
                <a:spcPct val="100000"/>
              </a:lnSpc>
              <a:spcBef>
                <a:spcPts val="0"/>
              </a:spcBef>
              <a:spcAft>
                <a:spcPts val="0"/>
              </a:spcAft>
              <a:buClr>
                <a:schemeClr val="dk1"/>
              </a:buClr>
              <a:buSzPts val="1100"/>
              <a:buFont typeface="Arial"/>
              <a:buNone/>
            </a:pPr>
            <a:r>
              <a:rPr b="1" lang="en-US" sz="900"/>
              <a:t>тепе-теңдік, сөйлеу</a:t>
            </a:r>
            <a:endParaRPr b="1" sz="900"/>
          </a:p>
          <a:p>
            <a:pPr indent="0" lvl="0" marL="0" marR="0" rtl="0" algn="l">
              <a:lnSpc>
                <a:spcPct val="100000"/>
              </a:lnSpc>
              <a:spcBef>
                <a:spcPts val="0"/>
              </a:spcBef>
              <a:spcAft>
                <a:spcPts val="0"/>
              </a:spcAft>
              <a:buClr>
                <a:srgbClr val="000000"/>
              </a:buClr>
              <a:buSzPts val="700"/>
              <a:buFont typeface="Arial"/>
              <a:buNone/>
            </a:pPr>
            <a:r>
              <a:t/>
            </a:r>
            <a:endParaRPr b="1" sz="700"/>
          </a:p>
        </p:txBody>
      </p:sp>
      <p:sp>
        <p:nvSpPr>
          <p:cNvPr id="1232" name="Google Shape;1232;p46"/>
          <p:cNvSpPr txBox="1"/>
          <p:nvPr/>
        </p:nvSpPr>
        <p:spPr>
          <a:xfrm>
            <a:off x="3429000" y="3708400"/>
            <a:ext cx="1060140" cy="2637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Kidneys, ureters, urinary</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bladder , urethra</a:t>
            </a:r>
            <a:endParaRPr/>
          </a:p>
        </p:txBody>
      </p:sp>
      <p:sp>
        <p:nvSpPr>
          <p:cNvPr id="1233" name="Google Shape;1233;p46"/>
          <p:cNvSpPr txBox="1"/>
          <p:nvPr/>
        </p:nvSpPr>
        <p:spPr>
          <a:xfrm>
            <a:off x="3429000" y="4165600"/>
            <a:ext cx="1025100" cy="1508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700"/>
              <a:t>Негізгі функциялары:</a:t>
            </a:r>
            <a:endParaRPr b="1" sz="700"/>
          </a:p>
          <a:p>
            <a:pPr indent="0" lvl="0" marL="0" marR="0" rtl="0" algn="l">
              <a:lnSpc>
                <a:spcPct val="100000"/>
              </a:lnSpc>
              <a:spcBef>
                <a:spcPts val="0"/>
              </a:spcBef>
              <a:spcAft>
                <a:spcPts val="0"/>
              </a:spcAft>
              <a:buClr>
                <a:schemeClr val="dk1"/>
              </a:buClr>
              <a:buSzPts val="1100"/>
              <a:buFont typeface="Arial"/>
              <a:buNone/>
            </a:pPr>
            <a:r>
              <a:rPr b="1" lang="en-US" sz="700"/>
              <a:t>Қалдықтарды жою;</a:t>
            </a:r>
            <a:endParaRPr b="1" sz="700"/>
          </a:p>
          <a:p>
            <a:pPr indent="0" lvl="0" marL="0" marR="0" rtl="0" algn="l">
              <a:lnSpc>
                <a:spcPct val="100000"/>
              </a:lnSpc>
              <a:spcBef>
                <a:spcPts val="0"/>
              </a:spcBef>
              <a:spcAft>
                <a:spcPts val="0"/>
              </a:spcAft>
              <a:buClr>
                <a:schemeClr val="dk1"/>
              </a:buClr>
              <a:buSzPts val="1100"/>
              <a:buFont typeface="Arial"/>
              <a:buNone/>
            </a:pPr>
            <a:r>
              <a:rPr b="1" lang="en-US" sz="700"/>
              <a:t>қанның реттелуі</a:t>
            </a:r>
            <a:endParaRPr b="1" sz="700"/>
          </a:p>
          <a:p>
            <a:pPr indent="0" lvl="0" marL="0" marR="0" rtl="0" algn="l">
              <a:lnSpc>
                <a:spcPct val="100000"/>
              </a:lnSpc>
              <a:spcBef>
                <a:spcPts val="0"/>
              </a:spcBef>
              <a:spcAft>
                <a:spcPts val="0"/>
              </a:spcAft>
              <a:buClr>
                <a:schemeClr val="dk1"/>
              </a:buClr>
              <a:buSzPts val="1100"/>
              <a:buFont typeface="Arial"/>
              <a:buNone/>
            </a:pPr>
            <a:r>
              <a:rPr b="1" lang="en-US" sz="700"/>
              <a:t>көлемі мен қысымы;</a:t>
            </a:r>
            <a:endParaRPr b="1" sz="700"/>
          </a:p>
          <a:p>
            <a:pPr indent="0" lvl="0" marL="0" marR="0" rtl="0" algn="l">
              <a:lnSpc>
                <a:spcPct val="100000"/>
              </a:lnSpc>
              <a:spcBef>
                <a:spcPts val="0"/>
              </a:spcBef>
              <a:spcAft>
                <a:spcPts val="0"/>
              </a:spcAft>
              <a:buClr>
                <a:schemeClr val="dk1"/>
              </a:buClr>
              <a:buSzPts val="1100"/>
              <a:buFont typeface="Arial"/>
              <a:buNone/>
            </a:pPr>
            <a:r>
              <a:rPr b="1" lang="en-US" sz="700"/>
              <a:t>қызыл қанды ынталандыру</a:t>
            </a:r>
            <a:endParaRPr b="1" sz="700"/>
          </a:p>
          <a:p>
            <a:pPr indent="0" lvl="0" marL="0" marR="0" rtl="0" algn="l">
              <a:lnSpc>
                <a:spcPct val="100000"/>
              </a:lnSpc>
              <a:spcBef>
                <a:spcPts val="0"/>
              </a:spcBef>
              <a:spcAft>
                <a:spcPts val="0"/>
              </a:spcAft>
              <a:buClr>
                <a:schemeClr val="dk1"/>
              </a:buClr>
              <a:buSzPts val="1100"/>
              <a:buFont typeface="Arial"/>
              <a:buNone/>
            </a:pPr>
            <a:r>
              <a:rPr b="1" lang="en-US" sz="700"/>
              <a:t>жасуша түзілуі; бақылау</a:t>
            </a:r>
            <a:endParaRPr b="1" sz="700"/>
          </a:p>
          <a:p>
            <a:pPr indent="0" lvl="0" marL="0" marR="0" rtl="0" algn="l">
              <a:lnSpc>
                <a:spcPct val="100000"/>
              </a:lnSpc>
              <a:spcBef>
                <a:spcPts val="0"/>
              </a:spcBef>
              <a:spcAft>
                <a:spcPts val="0"/>
              </a:spcAft>
              <a:buClr>
                <a:schemeClr val="dk1"/>
              </a:buClr>
              <a:buSzPts val="1100"/>
              <a:buFont typeface="Arial"/>
              <a:buNone/>
            </a:pPr>
            <a:r>
              <a:rPr b="1" lang="en-US" sz="700"/>
              <a:t>сұйықтықтың, электролиттің,</a:t>
            </a:r>
            <a:endParaRPr b="1" sz="700"/>
          </a:p>
          <a:p>
            <a:pPr indent="0" lvl="0" marL="0" marR="0" rtl="0" algn="l">
              <a:lnSpc>
                <a:spcPct val="100000"/>
              </a:lnSpc>
              <a:spcBef>
                <a:spcPts val="0"/>
              </a:spcBef>
              <a:spcAft>
                <a:spcPts val="0"/>
              </a:spcAft>
              <a:buClr>
                <a:schemeClr val="dk1"/>
              </a:buClr>
              <a:buSzPts val="1100"/>
              <a:buFont typeface="Arial"/>
              <a:buNone/>
            </a:pPr>
            <a:r>
              <a:rPr b="1" lang="en-US" sz="700"/>
              <a:t>және қышқыл-негіз балансы;</a:t>
            </a:r>
            <a:endParaRPr b="1" sz="700"/>
          </a:p>
          <a:p>
            <a:pPr indent="0" lvl="0" marL="0" marR="0" rtl="0" algn="l">
              <a:lnSpc>
                <a:spcPct val="100000"/>
              </a:lnSpc>
              <a:spcBef>
                <a:spcPts val="0"/>
              </a:spcBef>
              <a:spcAft>
                <a:spcPts val="0"/>
              </a:spcAft>
              <a:buClr>
                <a:schemeClr val="dk1"/>
              </a:buClr>
              <a:buSzPts val="1100"/>
              <a:buFont typeface="Arial"/>
              <a:buNone/>
            </a:pPr>
            <a:r>
              <a:rPr b="1" lang="en-US" sz="700"/>
              <a:t>детоксикация</a:t>
            </a:r>
            <a:endParaRPr b="1" sz="700"/>
          </a:p>
          <a:p>
            <a:pPr indent="0" lvl="0" marL="0" marR="0" rtl="0" algn="l">
              <a:lnSpc>
                <a:spcPct val="100000"/>
              </a:lnSpc>
              <a:spcBef>
                <a:spcPts val="0"/>
              </a:spcBef>
              <a:spcAft>
                <a:spcPts val="0"/>
              </a:spcAft>
              <a:buClr>
                <a:srgbClr val="000000"/>
              </a:buClr>
              <a:buSzPts val="700"/>
              <a:buFont typeface="Arial"/>
              <a:buNone/>
            </a:pPr>
            <a:r>
              <a:t/>
            </a:r>
            <a:endParaRPr b="1" sz="700"/>
          </a:p>
        </p:txBody>
      </p:sp>
      <p:sp>
        <p:nvSpPr>
          <p:cNvPr id="1234" name="Google Shape;1234;p46"/>
          <p:cNvSpPr txBox="1"/>
          <p:nvPr/>
        </p:nvSpPr>
        <p:spPr>
          <a:xfrm>
            <a:off x="4967287" y="5618162"/>
            <a:ext cx="8958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Жүйке жүйесі</a:t>
            </a:r>
            <a:endParaRPr/>
          </a:p>
        </p:txBody>
      </p:sp>
      <p:sp>
        <p:nvSpPr>
          <p:cNvPr id="1235" name="Google Shape;1235;p46"/>
          <p:cNvSpPr txBox="1"/>
          <p:nvPr/>
        </p:nvSpPr>
        <p:spPr>
          <a:xfrm>
            <a:off x="5613400" y="4114800"/>
            <a:ext cx="842400" cy="149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1000"/>
              <a:t>Негізгі функциялары:</a:t>
            </a:r>
            <a:endParaRPr b="1" sz="1000"/>
          </a:p>
          <a:p>
            <a:pPr indent="0" lvl="0" marL="0" marR="0" rtl="0" algn="l">
              <a:lnSpc>
                <a:spcPct val="100000"/>
              </a:lnSpc>
              <a:spcBef>
                <a:spcPts val="0"/>
              </a:spcBef>
              <a:spcAft>
                <a:spcPts val="0"/>
              </a:spcAft>
              <a:buClr>
                <a:schemeClr val="dk1"/>
              </a:buClr>
              <a:buSzPts val="1100"/>
              <a:buFont typeface="Arial"/>
              <a:buNone/>
            </a:pPr>
            <a:r>
              <a:rPr b="1" lang="en-US" sz="1000"/>
              <a:t>Жылдам ішкі</a:t>
            </a:r>
            <a:endParaRPr b="1" sz="1000"/>
          </a:p>
          <a:p>
            <a:pPr indent="0" lvl="0" marL="0" marR="0" rtl="0" algn="l">
              <a:lnSpc>
                <a:spcPct val="100000"/>
              </a:lnSpc>
              <a:spcBef>
                <a:spcPts val="0"/>
              </a:spcBef>
              <a:spcAft>
                <a:spcPts val="0"/>
              </a:spcAft>
              <a:buClr>
                <a:schemeClr val="dk1"/>
              </a:buClr>
              <a:buSzPts val="1100"/>
              <a:buFont typeface="Arial"/>
              <a:buNone/>
            </a:pPr>
            <a:r>
              <a:rPr b="1" lang="en-US" sz="1000"/>
              <a:t>байланыс,</a:t>
            </a:r>
            <a:endParaRPr b="1" sz="1000"/>
          </a:p>
          <a:p>
            <a:pPr indent="0" lvl="0" marL="0" marR="0" rtl="0" algn="l">
              <a:lnSpc>
                <a:spcPct val="100000"/>
              </a:lnSpc>
              <a:spcBef>
                <a:spcPts val="0"/>
              </a:spcBef>
              <a:spcAft>
                <a:spcPts val="0"/>
              </a:spcAft>
              <a:buClr>
                <a:schemeClr val="dk1"/>
              </a:buClr>
              <a:buSzPts val="1100"/>
              <a:buFont typeface="Arial"/>
              <a:buNone/>
            </a:pPr>
            <a:r>
              <a:rPr b="1" lang="en-US" sz="1000"/>
              <a:t>үйлестіру,</a:t>
            </a:r>
            <a:endParaRPr b="1" sz="1000"/>
          </a:p>
          <a:p>
            <a:pPr indent="0" lvl="0" marL="0" marR="0" rtl="0" algn="l">
              <a:lnSpc>
                <a:spcPct val="100000"/>
              </a:lnSpc>
              <a:spcBef>
                <a:spcPts val="0"/>
              </a:spcBef>
              <a:spcAft>
                <a:spcPts val="0"/>
              </a:spcAft>
              <a:buClr>
                <a:schemeClr val="dk1"/>
              </a:buClr>
              <a:buSzPts val="1100"/>
              <a:buFont typeface="Arial"/>
              <a:buNone/>
            </a:pPr>
            <a:r>
              <a:rPr b="1" lang="en-US" sz="1000"/>
              <a:t>қозғалтқышты басқару</a:t>
            </a:r>
            <a:endParaRPr b="1" sz="1000"/>
          </a:p>
          <a:p>
            <a:pPr indent="0" lvl="0" marL="0" marR="0" rtl="0" algn="l">
              <a:lnSpc>
                <a:spcPct val="100000"/>
              </a:lnSpc>
              <a:spcBef>
                <a:spcPts val="0"/>
              </a:spcBef>
              <a:spcAft>
                <a:spcPts val="0"/>
              </a:spcAft>
              <a:buClr>
                <a:schemeClr val="dk1"/>
              </a:buClr>
              <a:buSzPts val="1100"/>
              <a:buFont typeface="Arial"/>
              <a:buNone/>
            </a:pPr>
            <a:r>
              <a:rPr b="1" lang="en-US" sz="1000"/>
              <a:t>және сезім</a:t>
            </a:r>
            <a:endParaRPr b="1" sz="1000"/>
          </a:p>
          <a:p>
            <a:pPr indent="0" lvl="0" marL="0" marR="0" rtl="0" algn="l">
              <a:lnSpc>
                <a:spcPct val="100000"/>
              </a:lnSpc>
              <a:spcBef>
                <a:spcPts val="0"/>
              </a:spcBef>
              <a:spcAft>
                <a:spcPts val="0"/>
              </a:spcAft>
              <a:buClr>
                <a:srgbClr val="000000"/>
              </a:buClr>
              <a:buSzPts val="700"/>
              <a:buFont typeface="Arial"/>
              <a:buNone/>
            </a:pPr>
            <a:r>
              <a:t/>
            </a:r>
            <a:endParaRPr b="1" sz="700"/>
          </a:p>
        </p:txBody>
      </p:sp>
      <p:sp>
        <p:nvSpPr>
          <p:cNvPr id="1236" name="Google Shape;1236;p46"/>
          <p:cNvSpPr txBox="1"/>
          <p:nvPr/>
        </p:nvSpPr>
        <p:spPr>
          <a:xfrm>
            <a:off x="5613400" y="3670300"/>
            <a:ext cx="1124341" cy="2637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Brain, spinal cord, nerves,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ganglia</a:t>
            </a:r>
            <a:endParaRPr/>
          </a:p>
        </p:txBody>
      </p:sp>
      <p:sp>
        <p:nvSpPr>
          <p:cNvPr id="1237" name="Google Shape;1237;p46"/>
          <p:cNvSpPr txBox="1"/>
          <p:nvPr/>
        </p:nvSpPr>
        <p:spPr>
          <a:xfrm>
            <a:off x="7158036" y="5621337"/>
            <a:ext cx="997200" cy="1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Эндокринді жүйе</a:t>
            </a:r>
            <a:endParaRPr/>
          </a:p>
        </p:txBody>
      </p:sp>
      <p:sp>
        <p:nvSpPr>
          <p:cNvPr id="1238" name="Google Shape;1238;p46"/>
          <p:cNvSpPr txBox="1"/>
          <p:nvPr/>
        </p:nvSpPr>
        <p:spPr>
          <a:xfrm>
            <a:off x="7839075" y="4470400"/>
            <a:ext cx="946200" cy="800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a:t>
            </a:r>
            <a:r>
              <a:rPr b="1" i="0" lang="en-US" sz="900" u="none" cap="none" strike="noStrike">
                <a:solidFill>
                  <a:srgbClr val="000000"/>
                </a:solidFill>
                <a:latin typeface="Arial"/>
                <a:ea typeface="Arial"/>
                <a:cs typeface="Arial"/>
                <a:sym typeface="Arial"/>
              </a:rPr>
              <a:t>r</a:t>
            </a:r>
            <a:r>
              <a:rPr b="1" lang="en-US" sz="900"/>
              <a:t>негізгі функциялары:</a:t>
            </a:r>
            <a:endParaRPr b="1" sz="900"/>
          </a:p>
          <a:p>
            <a:pPr indent="0" lvl="0" marL="0" marR="0" rtl="0" algn="l">
              <a:lnSpc>
                <a:spcPct val="100000"/>
              </a:lnSpc>
              <a:spcBef>
                <a:spcPts val="0"/>
              </a:spcBef>
              <a:spcAft>
                <a:spcPts val="0"/>
              </a:spcAft>
              <a:buClr>
                <a:schemeClr val="dk1"/>
              </a:buClr>
              <a:buSzPts val="1100"/>
              <a:buFont typeface="Arial"/>
              <a:buNone/>
            </a:pPr>
            <a:r>
              <a:rPr b="1" lang="en-US" sz="900"/>
              <a:t>Гормон өндірісі;</a:t>
            </a:r>
            <a:endParaRPr b="1" sz="900"/>
          </a:p>
          <a:p>
            <a:pPr indent="0" lvl="0" marL="0" marR="0" rtl="0" algn="l">
              <a:lnSpc>
                <a:spcPct val="100000"/>
              </a:lnSpc>
              <a:spcBef>
                <a:spcPts val="0"/>
              </a:spcBef>
              <a:spcAft>
                <a:spcPts val="0"/>
              </a:spcAft>
              <a:buClr>
                <a:schemeClr val="dk1"/>
              </a:buClr>
              <a:buSzPts val="1100"/>
              <a:buFont typeface="Arial"/>
              <a:buNone/>
            </a:pPr>
            <a:r>
              <a:rPr b="1" lang="en-US" sz="900"/>
              <a:t>ішкі химиялық</a:t>
            </a:r>
            <a:endParaRPr b="1" sz="900"/>
          </a:p>
          <a:p>
            <a:pPr indent="0" lvl="0" marL="0" marR="0" rtl="0" algn="l">
              <a:lnSpc>
                <a:spcPct val="100000"/>
              </a:lnSpc>
              <a:spcBef>
                <a:spcPts val="0"/>
              </a:spcBef>
              <a:spcAft>
                <a:spcPts val="0"/>
              </a:spcAft>
              <a:buClr>
                <a:schemeClr val="dk1"/>
              </a:buClr>
              <a:buSzPts val="1100"/>
              <a:buFont typeface="Arial"/>
              <a:buNone/>
            </a:pPr>
            <a:r>
              <a:rPr b="1" lang="en-US" sz="900"/>
              <a:t>байланыс</a:t>
            </a:r>
            <a:endParaRPr b="1" sz="900"/>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n</a:t>
            </a:r>
            <a:endParaRPr/>
          </a:p>
        </p:txBody>
      </p:sp>
      <p:sp>
        <p:nvSpPr>
          <p:cNvPr id="1239" name="Google Shape;1239;p46"/>
          <p:cNvSpPr txBox="1"/>
          <p:nvPr/>
        </p:nvSpPr>
        <p:spPr>
          <a:xfrm>
            <a:off x="7839075" y="3670300"/>
            <a:ext cx="1203170" cy="5304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Pituitary gland,</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pineal gland, thyroid gland,</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parathyroid glands, thymus,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adrenal glands, pancreas,</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testes, ovaries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47"/>
          <p:cNvSpPr txBox="1"/>
          <p:nvPr>
            <p:ph idx="12" type="sldNum"/>
          </p:nvPr>
        </p:nvSpPr>
        <p:spPr>
          <a:xfrm>
            <a:off x="8613491" y="6324600"/>
            <a:ext cx="301907" cy="288822"/>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245" name="Google Shape;1245;p47"/>
          <p:cNvSpPr txBox="1"/>
          <p:nvPr>
            <p:ph idx="4294967295" type="title"/>
          </p:nvPr>
        </p:nvSpPr>
        <p:spPr>
          <a:xfrm>
            <a:off x="457200" y="274637"/>
            <a:ext cx="8229600" cy="114300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Мүшелер жүйесі</a:t>
            </a:r>
            <a:r>
              <a:rPr b="1" i="0" lang="en-US" sz="4400" u="none" cap="none" strike="noStrike">
                <a:solidFill>
                  <a:srgbClr val="000000"/>
                </a:solidFill>
                <a:latin typeface="Arial"/>
                <a:ea typeface="Arial"/>
                <a:cs typeface="Arial"/>
                <a:sym typeface="Arial"/>
              </a:rPr>
              <a:t> (3)</a:t>
            </a:r>
            <a:endParaRPr/>
          </a:p>
        </p:txBody>
      </p:sp>
      <p:pic>
        <p:nvPicPr>
          <p:cNvPr descr="image.png" id="1246" name="Google Shape;1246;p47"/>
          <p:cNvPicPr preferRelativeResize="0"/>
          <p:nvPr/>
        </p:nvPicPr>
        <p:blipFill rotWithShape="1">
          <a:blip r:embed="rId3">
            <a:alphaModFix/>
          </a:blip>
          <a:srcRect b="0" l="0" r="0" t="0"/>
          <a:stretch/>
        </p:blipFill>
        <p:spPr>
          <a:xfrm>
            <a:off x="3078161" y="1222375"/>
            <a:ext cx="2257427" cy="228600"/>
          </a:xfrm>
          <a:prstGeom prst="rect">
            <a:avLst/>
          </a:prstGeom>
          <a:noFill/>
          <a:ln>
            <a:noFill/>
          </a:ln>
        </p:spPr>
      </p:pic>
      <p:pic>
        <p:nvPicPr>
          <p:cNvPr descr="image.png" id="1247" name="Google Shape;1247;p47"/>
          <p:cNvPicPr preferRelativeResize="0"/>
          <p:nvPr/>
        </p:nvPicPr>
        <p:blipFill rotWithShape="1">
          <a:blip r:embed="rId3">
            <a:alphaModFix/>
          </a:blip>
          <a:srcRect b="0" l="0" r="0" t="0"/>
          <a:stretch/>
        </p:blipFill>
        <p:spPr>
          <a:xfrm>
            <a:off x="4551362" y="1131887"/>
            <a:ext cx="2257427" cy="228602"/>
          </a:xfrm>
          <a:prstGeom prst="rect">
            <a:avLst/>
          </a:prstGeom>
          <a:noFill/>
          <a:ln>
            <a:noFill/>
          </a:ln>
        </p:spPr>
      </p:pic>
      <p:sp>
        <p:nvSpPr>
          <p:cNvPr id="1248" name="Google Shape;1248;p47"/>
          <p:cNvSpPr txBox="1"/>
          <p:nvPr/>
        </p:nvSpPr>
        <p:spPr>
          <a:xfrm>
            <a:off x="6681786" y="6137275"/>
            <a:ext cx="1400283" cy="412498"/>
          </a:xfrm>
          <a:prstGeom prst="rect">
            <a:avLst/>
          </a:prstGeom>
          <a:solidFill>
            <a:srgbClr val="FFFDF9"/>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1800" u="none" cap="none" strike="noStrike">
                <a:solidFill>
                  <a:srgbClr val="000000"/>
                </a:solidFill>
                <a:latin typeface="Arial"/>
                <a:ea typeface="Arial"/>
                <a:cs typeface="Arial"/>
                <a:sym typeface="Arial"/>
              </a:rPr>
              <a:t> A.11</a:t>
            </a:r>
            <a:endParaRPr/>
          </a:p>
        </p:txBody>
      </p:sp>
      <p:pic>
        <p:nvPicPr>
          <p:cNvPr descr="sal25693_30_11bc" id="1249" name="Google Shape;1249;p47"/>
          <p:cNvPicPr preferRelativeResize="0"/>
          <p:nvPr/>
        </p:nvPicPr>
        <p:blipFill rotWithShape="1">
          <a:blip r:embed="rId4">
            <a:alphaModFix/>
          </a:blip>
          <a:srcRect b="0" l="0" r="0" t="0"/>
          <a:stretch/>
        </p:blipFill>
        <p:spPr>
          <a:xfrm>
            <a:off x="93661" y="1752600"/>
            <a:ext cx="2209802" cy="3709988"/>
          </a:xfrm>
          <a:prstGeom prst="rect">
            <a:avLst/>
          </a:prstGeom>
          <a:noFill/>
          <a:ln>
            <a:noFill/>
          </a:ln>
        </p:spPr>
      </p:pic>
      <p:sp>
        <p:nvSpPr>
          <p:cNvPr id="1250" name="Google Shape;1250;p47"/>
          <p:cNvSpPr txBox="1"/>
          <p:nvPr/>
        </p:nvSpPr>
        <p:spPr>
          <a:xfrm>
            <a:off x="2809875" y="1490662"/>
            <a:ext cx="3543300" cy="1651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1251" name="Google Shape;1251;p47"/>
          <p:cNvSpPr txBox="1"/>
          <p:nvPr/>
        </p:nvSpPr>
        <p:spPr>
          <a:xfrm>
            <a:off x="318575" y="5740500"/>
            <a:ext cx="12705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lang="en-US" sz="1100"/>
              <a:t>Қан айналым жүйесі</a:t>
            </a:r>
            <a:endParaRPr/>
          </a:p>
        </p:txBody>
      </p:sp>
      <p:sp>
        <p:nvSpPr>
          <p:cNvPr id="1252" name="Google Shape;1252;p47"/>
          <p:cNvSpPr txBox="1"/>
          <p:nvPr/>
        </p:nvSpPr>
        <p:spPr>
          <a:xfrm>
            <a:off x="1216025" y="3548062"/>
            <a:ext cx="753827" cy="1499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Heart, blood vessels</a:t>
            </a:r>
            <a:endParaRPr/>
          </a:p>
        </p:txBody>
      </p:sp>
      <p:sp>
        <p:nvSpPr>
          <p:cNvPr id="1253" name="Google Shape;1253;p47"/>
          <p:cNvSpPr txBox="1"/>
          <p:nvPr/>
        </p:nvSpPr>
        <p:spPr>
          <a:xfrm>
            <a:off x="1216025" y="3924300"/>
            <a:ext cx="1029000" cy="181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600"/>
              <a:t>Н</a:t>
            </a:r>
            <a:r>
              <a:rPr b="1" lang="en-US" sz="800"/>
              <a:t>егізгі функциялары:</a:t>
            </a:r>
            <a:endParaRPr b="1" sz="800"/>
          </a:p>
          <a:p>
            <a:pPr indent="0" lvl="0" marL="0" marR="0" rtl="0" algn="l">
              <a:lnSpc>
                <a:spcPct val="100000"/>
              </a:lnSpc>
              <a:spcBef>
                <a:spcPts val="0"/>
              </a:spcBef>
              <a:spcAft>
                <a:spcPts val="0"/>
              </a:spcAft>
              <a:buClr>
                <a:schemeClr val="dk1"/>
              </a:buClr>
              <a:buSzPts val="1100"/>
              <a:buFont typeface="Arial"/>
              <a:buNone/>
            </a:pPr>
            <a:r>
              <a:rPr b="1" lang="en-US" sz="800"/>
              <a:t>Қоректік заттардың таралуы,</a:t>
            </a:r>
            <a:endParaRPr b="1" sz="800"/>
          </a:p>
          <a:p>
            <a:pPr indent="0" lvl="0" marL="0" marR="0" rtl="0" algn="l">
              <a:lnSpc>
                <a:spcPct val="100000"/>
              </a:lnSpc>
              <a:spcBef>
                <a:spcPts val="0"/>
              </a:spcBef>
              <a:spcAft>
                <a:spcPts val="0"/>
              </a:spcAft>
              <a:buClr>
                <a:schemeClr val="dk1"/>
              </a:buClr>
              <a:buSzPts val="1100"/>
              <a:buFont typeface="Arial"/>
              <a:buNone/>
            </a:pPr>
            <a:r>
              <a:rPr b="1" lang="en-US" sz="800"/>
              <a:t>оттегі, қалдықтар,</a:t>
            </a:r>
            <a:endParaRPr b="1" sz="800"/>
          </a:p>
          <a:p>
            <a:pPr indent="0" lvl="0" marL="0" marR="0" rtl="0" algn="l">
              <a:lnSpc>
                <a:spcPct val="100000"/>
              </a:lnSpc>
              <a:spcBef>
                <a:spcPts val="0"/>
              </a:spcBef>
              <a:spcAft>
                <a:spcPts val="0"/>
              </a:spcAft>
              <a:buClr>
                <a:schemeClr val="dk1"/>
              </a:buClr>
              <a:buSzPts val="1100"/>
              <a:buFont typeface="Arial"/>
              <a:buNone/>
            </a:pPr>
            <a:r>
              <a:rPr b="1" lang="en-US" sz="800"/>
              <a:t>гормондар, электролиттер,</a:t>
            </a:r>
            <a:endParaRPr b="1" sz="800"/>
          </a:p>
          <a:p>
            <a:pPr indent="0" lvl="0" marL="0" marR="0" rtl="0" algn="l">
              <a:lnSpc>
                <a:spcPct val="100000"/>
              </a:lnSpc>
              <a:spcBef>
                <a:spcPts val="0"/>
              </a:spcBef>
              <a:spcAft>
                <a:spcPts val="0"/>
              </a:spcAft>
              <a:buClr>
                <a:schemeClr val="dk1"/>
              </a:buClr>
              <a:buSzPts val="1100"/>
              <a:buFont typeface="Arial"/>
              <a:buNone/>
            </a:pPr>
            <a:r>
              <a:rPr b="1" lang="en-US" sz="800"/>
              <a:t>жылу, иммундық жасушалар,</a:t>
            </a:r>
            <a:endParaRPr b="1" sz="800"/>
          </a:p>
          <a:p>
            <a:pPr indent="0" lvl="0" marL="0" marR="0" rtl="0" algn="l">
              <a:lnSpc>
                <a:spcPct val="100000"/>
              </a:lnSpc>
              <a:spcBef>
                <a:spcPts val="0"/>
              </a:spcBef>
              <a:spcAft>
                <a:spcPts val="0"/>
              </a:spcAft>
              <a:buClr>
                <a:schemeClr val="dk1"/>
              </a:buClr>
              <a:buSzPts val="1100"/>
              <a:buFont typeface="Arial"/>
              <a:buNone/>
            </a:pPr>
            <a:r>
              <a:rPr b="1" lang="en-US" sz="800"/>
              <a:t>және антиденелер;</a:t>
            </a:r>
            <a:endParaRPr b="1" sz="800"/>
          </a:p>
          <a:p>
            <a:pPr indent="0" lvl="0" marL="0" marR="0" rtl="0" algn="l">
              <a:lnSpc>
                <a:spcPct val="100000"/>
              </a:lnSpc>
              <a:spcBef>
                <a:spcPts val="0"/>
              </a:spcBef>
              <a:spcAft>
                <a:spcPts val="0"/>
              </a:spcAft>
              <a:buClr>
                <a:schemeClr val="dk1"/>
              </a:buClr>
              <a:buSzPts val="1100"/>
              <a:buFont typeface="Arial"/>
              <a:buNone/>
            </a:pPr>
            <a:r>
              <a:rPr b="1" lang="en-US" sz="800"/>
              <a:t>сұйықтық, электролит және</a:t>
            </a:r>
            <a:endParaRPr b="1" sz="800"/>
          </a:p>
          <a:p>
            <a:pPr indent="0" lvl="0" marL="0" marR="0" rtl="0" algn="l">
              <a:lnSpc>
                <a:spcPct val="100000"/>
              </a:lnSpc>
              <a:spcBef>
                <a:spcPts val="0"/>
              </a:spcBef>
              <a:spcAft>
                <a:spcPts val="0"/>
              </a:spcAft>
              <a:buClr>
                <a:schemeClr val="dk1"/>
              </a:buClr>
              <a:buSzPts val="1100"/>
              <a:buFont typeface="Arial"/>
              <a:buNone/>
            </a:pPr>
            <a:r>
              <a:rPr b="1" lang="en-US" sz="800"/>
              <a:t>қышқыл-негіз балансы</a:t>
            </a:r>
            <a:endParaRPr b="1" sz="800"/>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e</a:t>
            </a:r>
            <a:endParaRPr/>
          </a:p>
        </p:txBody>
      </p:sp>
      <p:pic>
        <p:nvPicPr>
          <p:cNvPr descr="sal25693_30_11bd" id="1254" name="Google Shape;1254;p47"/>
          <p:cNvPicPr preferRelativeResize="0"/>
          <p:nvPr/>
        </p:nvPicPr>
        <p:blipFill rotWithShape="1">
          <a:blip r:embed="rId5">
            <a:alphaModFix/>
          </a:blip>
          <a:srcRect b="0" l="0" r="0" t="0"/>
          <a:stretch/>
        </p:blipFill>
        <p:spPr>
          <a:xfrm>
            <a:off x="2384425" y="1774825"/>
            <a:ext cx="2052639" cy="3573463"/>
          </a:xfrm>
          <a:prstGeom prst="rect">
            <a:avLst/>
          </a:prstGeom>
          <a:noFill/>
          <a:ln>
            <a:noFill/>
          </a:ln>
        </p:spPr>
      </p:pic>
      <p:sp>
        <p:nvSpPr>
          <p:cNvPr id="1255" name="Google Shape;1255;p47"/>
          <p:cNvSpPr txBox="1"/>
          <p:nvPr/>
        </p:nvSpPr>
        <p:spPr>
          <a:xfrm>
            <a:off x="2578100" y="5438775"/>
            <a:ext cx="11541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lang="en-US" sz="1100"/>
              <a:t>Ас қорыту жүйесі</a:t>
            </a:r>
            <a:endParaRPr/>
          </a:p>
        </p:txBody>
      </p:sp>
      <p:sp>
        <p:nvSpPr>
          <p:cNvPr id="1256" name="Google Shape;1256;p47"/>
          <p:cNvSpPr txBox="1"/>
          <p:nvPr/>
        </p:nvSpPr>
        <p:spPr>
          <a:xfrm>
            <a:off x="3265487" y="3440112"/>
            <a:ext cx="1029085" cy="4547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Teeth, tongue, salivary</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glands, esophagus,</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stomach, small and large</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intestines, liver, gallbladder,</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pancreas</a:t>
            </a:r>
            <a:endParaRPr/>
          </a:p>
        </p:txBody>
      </p:sp>
      <p:sp>
        <p:nvSpPr>
          <p:cNvPr id="1257" name="Google Shape;1257;p47"/>
          <p:cNvSpPr txBox="1"/>
          <p:nvPr/>
        </p:nvSpPr>
        <p:spPr>
          <a:xfrm>
            <a:off x="3282625" y="4121673"/>
            <a:ext cx="9948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600"/>
              <a:t>Негізгі функциялары:</a:t>
            </a:r>
            <a:endParaRPr b="1" sz="600"/>
          </a:p>
          <a:p>
            <a:pPr indent="0" lvl="0" marL="0" marR="0" rtl="0" algn="l">
              <a:lnSpc>
                <a:spcPct val="100000"/>
              </a:lnSpc>
              <a:spcBef>
                <a:spcPts val="0"/>
              </a:spcBef>
              <a:spcAft>
                <a:spcPts val="0"/>
              </a:spcAft>
              <a:buClr>
                <a:schemeClr val="dk1"/>
              </a:buClr>
              <a:buSzPts val="1100"/>
              <a:buFont typeface="Arial"/>
              <a:buNone/>
            </a:pPr>
            <a:r>
              <a:rPr b="1" lang="en-US" sz="600"/>
              <a:t>Қоректік заттардың ыдырауы және</a:t>
            </a:r>
            <a:endParaRPr b="1" sz="600"/>
          </a:p>
          <a:p>
            <a:pPr indent="0" lvl="0" marL="0" marR="0" rtl="0" algn="l">
              <a:lnSpc>
                <a:spcPct val="100000"/>
              </a:lnSpc>
              <a:spcBef>
                <a:spcPts val="0"/>
              </a:spcBef>
              <a:spcAft>
                <a:spcPts val="0"/>
              </a:spcAft>
              <a:buClr>
                <a:schemeClr val="dk1"/>
              </a:buClr>
              <a:buSzPts val="1100"/>
              <a:buFont typeface="Arial"/>
              <a:buNone/>
            </a:pPr>
            <a:r>
              <a:rPr b="1" lang="en-US" sz="600"/>
              <a:t>сіңіру. Бауыр функциялары</a:t>
            </a:r>
            <a:endParaRPr b="1" sz="600"/>
          </a:p>
          <a:p>
            <a:pPr indent="0" lvl="0" marL="0" marR="0" rtl="0" algn="l">
              <a:lnSpc>
                <a:spcPct val="100000"/>
              </a:lnSpc>
              <a:spcBef>
                <a:spcPts val="0"/>
              </a:spcBef>
              <a:spcAft>
                <a:spcPts val="0"/>
              </a:spcAft>
              <a:buClr>
                <a:schemeClr val="dk1"/>
              </a:buClr>
              <a:buSzPts val="1100"/>
              <a:buFont typeface="Arial"/>
              <a:buNone/>
            </a:pPr>
            <a:r>
              <a:rPr b="1" lang="en-US" sz="600"/>
              <a:t>метаболизмін қамтиды</a:t>
            </a:r>
            <a:endParaRPr b="1" sz="600"/>
          </a:p>
          <a:p>
            <a:pPr indent="0" lvl="0" marL="0" marR="0" rtl="0" algn="l">
              <a:lnSpc>
                <a:spcPct val="100000"/>
              </a:lnSpc>
              <a:spcBef>
                <a:spcPts val="0"/>
              </a:spcBef>
              <a:spcAft>
                <a:spcPts val="0"/>
              </a:spcAft>
              <a:buClr>
                <a:schemeClr val="dk1"/>
              </a:buClr>
              <a:buSzPts val="1100"/>
              <a:buFont typeface="Arial"/>
              <a:buNone/>
            </a:pPr>
            <a:r>
              <a:rPr b="1" lang="en-US" sz="600"/>
              <a:t>көмірсулар, липидтер,</a:t>
            </a:r>
            <a:endParaRPr b="1" sz="600"/>
          </a:p>
          <a:p>
            <a:pPr indent="0" lvl="0" marL="0" marR="0" rtl="0" algn="l">
              <a:lnSpc>
                <a:spcPct val="100000"/>
              </a:lnSpc>
              <a:spcBef>
                <a:spcPts val="0"/>
              </a:spcBef>
              <a:spcAft>
                <a:spcPts val="0"/>
              </a:spcAft>
              <a:buClr>
                <a:schemeClr val="dk1"/>
              </a:buClr>
              <a:buSzPts val="1100"/>
              <a:buFont typeface="Arial"/>
              <a:buNone/>
            </a:pPr>
            <a:r>
              <a:rPr b="1" lang="en-US" sz="600"/>
              <a:t>белоктар, витаминдер және</a:t>
            </a:r>
            <a:endParaRPr b="1" sz="600"/>
          </a:p>
          <a:p>
            <a:pPr indent="0" lvl="0" marL="0" marR="0" rtl="0" algn="l">
              <a:lnSpc>
                <a:spcPct val="100000"/>
              </a:lnSpc>
              <a:spcBef>
                <a:spcPts val="0"/>
              </a:spcBef>
              <a:spcAft>
                <a:spcPts val="0"/>
              </a:spcAft>
              <a:buClr>
                <a:schemeClr val="dk1"/>
              </a:buClr>
              <a:buSzPts val="1100"/>
              <a:buFont typeface="Arial"/>
              <a:buNone/>
            </a:pPr>
            <a:r>
              <a:rPr b="1" lang="en-US" sz="600"/>
              <a:t>пайдалы қазбалар; синтезі</a:t>
            </a:r>
            <a:endParaRPr b="1" sz="600"/>
          </a:p>
          <a:p>
            <a:pPr indent="0" lvl="0" marL="0" marR="0" rtl="0" algn="l">
              <a:lnSpc>
                <a:spcPct val="100000"/>
              </a:lnSpc>
              <a:spcBef>
                <a:spcPts val="0"/>
              </a:spcBef>
              <a:spcAft>
                <a:spcPts val="0"/>
              </a:spcAft>
              <a:buClr>
                <a:schemeClr val="dk1"/>
              </a:buClr>
              <a:buSzPts val="1100"/>
              <a:buFont typeface="Arial"/>
              <a:buNone/>
            </a:pPr>
            <a:r>
              <a:rPr b="1" lang="en-US" sz="600"/>
              <a:t>плазма ақуыздары; кәдеге жарату</a:t>
            </a:r>
            <a:endParaRPr b="1" sz="600"/>
          </a:p>
          <a:p>
            <a:pPr indent="0" lvl="0" marL="0" marR="0" rtl="0" algn="l">
              <a:lnSpc>
                <a:spcPct val="100000"/>
              </a:lnSpc>
              <a:spcBef>
                <a:spcPts val="0"/>
              </a:spcBef>
              <a:spcAft>
                <a:spcPts val="0"/>
              </a:spcAft>
              <a:buClr>
                <a:schemeClr val="dk1"/>
              </a:buClr>
              <a:buSzPts val="1100"/>
              <a:buFont typeface="Arial"/>
              <a:buNone/>
            </a:pPr>
            <a:r>
              <a:rPr b="1" lang="en-US" sz="600"/>
              <a:t>есірткінің, токсиндердің және</a:t>
            </a:r>
            <a:endParaRPr b="1" sz="600"/>
          </a:p>
          <a:p>
            <a:pPr indent="0" lvl="0" marL="0" marR="0" rtl="0" algn="l">
              <a:lnSpc>
                <a:spcPct val="100000"/>
              </a:lnSpc>
              <a:spcBef>
                <a:spcPts val="0"/>
              </a:spcBef>
              <a:spcAft>
                <a:spcPts val="0"/>
              </a:spcAft>
              <a:buClr>
                <a:schemeClr val="dk1"/>
              </a:buClr>
              <a:buSzPts val="1100"/>
              <a:buFont typeface="Arial"/>
              <a:buNone/>
            </a:pPr>
            <a:r>
              <a:rPr b="1" lang="en-US" sz="600"/>
              <a:t>гормондар; және тазалау</a:t>
            </a:r>
            <a:endParaRPr b="1" sz="600"/>
          </a:p>
          <a:p>
            <a:pPr indent="0" lvl="0" marL="0" marR="0" rtl="0" algn="l">
              <a:lnSpc>
                <a:spcPct val="100000"/>
              </a:lnSpc>
              <a:spcBef>
                <a:spcPts val="0"/>
              </a:spcBef>
              <a:spcAft>
                <a:spcPts val="0"/>
              </a:spcAft>
              <a:buClr>
                <a:schemeClr val="dk1"/>
              </a:buClr>
              <a:buSzPts val="1100"/>
              <a:buFont typeface="Arial"/>
              <a:buNone/>
            </a:pPr>
            <a:r>
              <a:rPr b="1" lang="en-US" sz="600"/>
              <a:t>қан.</a:t>
            </a:r>
            <a:endParaRPr b="1" sz="600"/>
          </a:p>
          <a:p>
            <a:pPr indent="0" lvl="0" marL="0" marR="0" rtl="0" algn="l">
              <a:lnSpc>
                <a:spcPct val="100000"/>
              </a:lnSpc>
              <a:spcBef>
                <a:spcPts val="0"/>
              </a:spcBef>
              <a:spcAft>
                <a:spcPts val="0"/>
              </a:spcAft>
              <a:buClr>
                <a:srgbClr val="000000"/>
              </a:buClr>
              <a:buSzPts val="600"/>
              <a:buFont typeface="Arial"/>
              <a:buNone/>
            </a:pPr>
            <a:r>
              <a:t/>
            </a:r>
            <a:endParaRPr b="1" sz="600"/>
          </a:p>
        </p:txBody>
      </p:sp>
      <p:pic>
        <p:nvPicPr>
          <p:cNvPr descr="sal25693_30_11be" id="1258" name="Google Shape;1258;p47"/>
          <p:cNvPicPr preferRelativeResize="0"/>
          <p:nvPr/>
        </p:nvPicPr>
        <p:blipFill rotWithShape="1">
          <a:blip r:embed="rId6">
            <a:alphaModFix/>
          </a:blip>
          <a:srcRect b="0" l="0" r="0" t="0"/>
          <a:stretch/>
        </p:blipFill>
        <p:spPr>
          <a:xfrm>
            <a:off x="4572000" y="1743075"/>
            <a:ext cx="2216150" cy="3716338"/>
          </a:xfrm>
          <a:prstGeom prst="rect">
            <a:avLst/>
          </a:prstGeom>
          <a:noFill/>
          <a:ln>
            <a:noFill/>
          </a:ln>
        </p:spPr>
      </p:pic>
      <p:sp>
        <p:nvSpPr>
          <p:cNvPr id="1259" name="Google Shape;1259;p47"/>
          <p:cNvSpPr txBox="1"/>
          <p:nvPr/>
        </p:nvSpPr>
        <p:spPr>
          <a:xfrm>
            <a:off x="4721225" y="5438775"/>
            <a:ext cx="17286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lang="en-US" sz="1100"/>
              <a:t>Ер адам репродуктивті жүйесі</a:t>
            </a:r>
            <a:endParaRPr/>
          </a:p>
        </p:txBody>
      </p:sp>
      <p:sp>
        <p:nvSpPr>
          <p:cNvPr id="1260" name="Google Shape;1260;p47"/>
          <p:cNvSpPr txBox="1"/>
          <p:nvPr/>
        </p:nvSpPr>
        <p:spPr>
          <a:xfrm>
            <a:off x="5680075" y="3525837"/>
            <a:ext cx="923231" cy="4547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Testes, epididymides,</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spermatic ducts, seminal</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vesicles, prostate gland,</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bulbourethral glands,</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penis</a:t>
            </a:r>
            <a:endParaRPr/>
          </a:p>
        </p:txBody>
      </p:sp>
      <p:sp>
        <p:nvSpPr>
          <p:cNvPr id="1261" name="Google Shape;1261;p47"/>
          <p:cNvSpPr txBox="1"/>
          <p:nvPr/>
        </p:nvSpPr>
        <p:spPr>
          <a:xfrm>
            <a:off x="5680075" y="4284662"/>
            <a:ext cx="8808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800"/>
              <a:t>Негізгі функциялары:</a:t>
            </a:r>
            <a:endParaRPr b="1" sz="800"/>
          </a:p>
          <a:p>
            <a:pPr indent="0" lvl="0" marL="0" marR="0" rtl="0" algn="l">
              <a:lnSpc>
                <a:spcPct val="100000"/>
              </a:lnSpc>
              <a:spcBef>
                <a:spcPts val="0"/>
              </a:spcBef>
              <a:spcAft>
                <a:spcPts val="0"/>
              </a:spcAft>
              <a:buClr>
                <a:schemeClr val="dk1"/>
              </a:buClr>
              <a:buSzPts val="1100"/>
              <a:buFont typeface="Arial"/>
              <a:buNone/>
            </a:pPr>
            <a:r>
              <a:rPr b="1" lang="en-US" sz="800"/>
              <a:t>Өндіріс және жеткізу</a:t>
            </a:r>
            <a:endParaRPr b="1" sz="800"/>
          </a:p>
          <a:p>
            <a:pPr indent="0" lvl="0" marL="0" marR="0" rtl="0" algn="l">
              <a:lnSpc>
                <a:spcPct val="100000"/>
              </a:lnSpc>
              <a:spcBef>
                <a:spcPts val="0"/>
              </a:spcBef>
              <a:spcAft>
                <a:spcPts val="0"/>
              </a:spcAft>
              <a:buClr>
                <a:schemeClr val="dk1"/>
              </a:buClr>
              <a:buSzPts val="1100"/>
              <a:buFont typeface="Arial"/>
              <a:buNone/>
            </a:pPr>
            <a:r>
              <a:rPr b="1" lang="en-US" sz="800"/>
              <a:t>сперматозоидтар; секрециясы</a:t>
            </a:r>
            <a:endParaRPr b="1" sz="800"/>
          </a:p>
          <a:p>
            <a:pPr indent="0" lvl="0" marL="0" marR="0" rtl="0" algn="l">
              <a:lnSpc>
                <a:spcPct val="100000"/>
              </a:lnSpc>
              <a:spcBef>
                <a:spcPts val="0"/>
              </a:spcBef>
              <a:spcAft>
                <a:spcPts val="0"/>
              </a:spcAft>
              <a:buClr>
                <a:schemeClr val="dk1"/>
              </a:buClr>
              <a:buSzPts val="1100"/>
              <a:buFont typeface="Arial"/>
              <a:buNone/>
            </a:pPr>
            <a:r>
              <a:rPr b="1" lang="en-US" sz="800"/>
              <a:t>жыныстық гормондар</a:t>
            </a:r>
            <a:endParaRPr b="1" sz="800"/>
          </a:p>
          <a:p>
            <a:pPr indent="0" lvl="0" marL="0" marR="0" rtl="0" algn="l">
              <a:lnSpc>
                <a:spcPct val="100000"/>
              </a:lnSpc>
              <a:spcBef>
                <a:spcPts val="0"/>
              </a:spcBef>
              <a:spcAft>
                <a:spcPts val="0"/>
              </a:spcAft>
              <a:buClr>
                <a:srgbClr val="000000"/>
              </a:buClr>
              <a:buSzPts val="600"/>
              <a:buFont typeface="Arial"/>
              <a:buNone/>
            </a:pPr>
            <a:r>
              <a:t/>
            </a:r>
            <a:endParaRPr b="1" sz="600"/>
          </a:p>
        </p:txBody>
      </p:sp>
      <p:pic>
        <p:nvPicPr>
          <p:cNvPr descr="sal25693_30_11bf" id="1262" name="Google Shape;1262;p47"/>
          <p:cNvPicPr preferRelativeResize="0"/>
          <p:nvPr/>
        </p:nvPicPr>
        <p:blipFill rotWithShape="1">
          <a:blip r:embed="rId7">
            <a:alphaModFix/>
          </a:blip>
          <a:srcRect b="0" l="0" r="0" t="0"/>
          <a:stretch/>
        </p:blipFill>
        <p:spPr>
          <a:xfrm>
            <a:off x="6805611" y="1778000"/>
            <a:ext cx="2109789" cy="3633788"/>
          </a:xfrm>
          <a:prstGeom prst="rect">
            <a:avLst/>
          </a:prstGeom>
          <a:noFill/>
          <a:ln>
            <a:noFill/>
          </a:ln>
        </p:spPr>
      </p:pic>
      <p:sp>
        <p:nvSpPr>
          <p:cNvPr id="1263" name="Google Shape;1263;p47"/>
          <p:cNvSpPr txBox="1"/>
          <p:nvPr/>
        </p:nvSpPr>
        <p:spPr>
          <a:xfrm>
            <a:off x="6796086" y="5438775"/>
            <a:ext cx="18996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lang="en-US" sz="1100"/>
              <a:t>Әйел адам репродуктивті жүйесі</a:t>
            </a:r>
            <a:endParaRPr/>
          </a:p>
        </p:txBody>
      </p:sp>
      <p:sp>
        <p:nvSpPr>
          <p:cNvPr id="1264" name="Google Shape;1264;p47"/>
          <p:cNvSpPr txBox="1"/>
          <p:nvPr/>
        </p:nvSpPr>
        <p:spPr>
          <a:xfrm>
            <a:off x="7796211" y="3487737"/>
            <a:ext cx="931715" cy="3023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Principal organs:</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Ovaries, uterine tubes,</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uterus, vagina, mammary</a:t>
            </a:r>
            <a:endParaRPr/>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glands</a:t>
            </a:r>
            <a:endParaRPr/>
          </a:p>
        </p:txBody>
      </p:sp>
      <p:sp>
        <p:nvSpPr>
          <p:cNvPr id="1265" name="Google Shape;1265;p47"/>
          <p:cNvSpPr txBox="1"/>
          <p:nvPr/>
        </p:nvSpPr>
        <p:spPr>
          <a:xfrm>
            <a:off x="7821600" y="4071923"/>
            <a:ext cx="11541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a:t>
            </a:r>
            <a:r>
              <a:rPr b="1" i="0" lang="en-US" sz="600" u="none" cap="none" strike="noStrike">
                <a:solidFill>
                  <a:srgbClr val="000000"/>
                </a:solidFill>
              </a:rPr>
              <a:t>incipal functions:</a:t>
            </a:r>
            <a:endParaRPr b="1"/>
          </a:p>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rPr>
              <a:t>Pr</a:t>
            </a:r>
            <a:r>
              <a:rPr b="1" lang="en-US" sz="600"/>
              <a:t>жұмыртқа өндіру; сайт</a:t>
            </a:r>
            <a:endParaRPr b="1" sz="600"/>
          </a:p>
          <a:p>
            <a:pPr indent="0" lvl="0" marL="0" marR="0" rtl="0" algn="l">
              <a:lnSpc>
                <a:spcPct val="100000"/>
              </a:lnSpc>
              <a:spcBef>
                <a:spcPts val="0"/>
              </a:spcBef>
              <a:spcAft>
                <a:spcPts val="0"/>
              </a:spcAft>
              <a:buClr>
                <a:schemeClr val="dk1"/>
              </a:buClr>
              <a:buSzPts val="1100"/>
              <a:buFont typeface="Arial"/>
              <a:buNone/>
            </a:pPr>
            <a:r>
              <a:rPr b="1" lang="en-US" sz="600"/>
              <a:t>ұрықтандыру және ұрықтың</a:t>
            </a:r>
            <a:endParaRPr b="1" sz="600"/>
          </a:p>
          <a:p>
            <a:pPr indent="0" lvl="0" marL="0" marR="0" rtl="0" algn="l">
              <a:lnSpc>
                <a:spcPct val="100000"/>
              </a:lnSpc>
              <a:spcBef>
                <a:spcPts val="0"/>
              </a:spcBef>
              <a:spcAft>
                <a:spcPts val="0"/>
              </a:spcAft>
              <a:buClr>
                <a:schemeClr val="dk1"/>
              </a:buClr>
              <a:buSzPts val="1100"/>
              <a:buFont typeface="Arial"/>
              <a:buNone/>
            </a:pPr>
            <a:r>
              <a:rPr b="1" lang="en-US" sz="600"/>
              <a:t>даму; ұрықтың</a:t>
            </a:r>
            <a:endParaRPr b="1" sz="600"/>
          </a:p>
          <a:p>
            <a:pPr indent="0" lvl="0" marL="0" marR="0" rtl="0" algn="l">
              <a:lnSpc>
                <a:spcPct val="100000"/>
              </a:lnSpc>
              <a:spcBef>
                <a:spcPts val="0"/>
              </a:spcBef>
              <a:spcAft>
                <a:spcPts val="0"/>
              </a:spcAft>
              <a:buClr>
                <a:schemeClr val="dk1"/>
              </a:buClr>
              <a:buSzPts val="1100"/>
              <a:buFont typeface="Arial"/>
              <a:buNone/>
            </a:pPr>
            <a:r>
              <a:rPr b="1" lang="en-US" sz="600"/>
              <a:t>тамақтану; туу;</a:t>
            </a:r>
            <a:endParaRPr b="1" sz="600"/>
          </a:p>
          <a:p>
            <a:pPr indent="0" lvl="0" marL="0" marR="0" rtl="0" algn="l">
              <a:lnSpc>
                <a:spcPct val="100000"/>
              </a:lnSpc>
              <a:spcBef>
                <a:spcPts val="0"/>
              </a:spcBef>
              <a:spcAft>
                <a:spcPts val="0"/>
              </a:spcAft>
              <a:buClr>
                <a:schemeClr val="dk1"/>
              </a:buClr>
              <a:buSzPts val="1100"/>
              <a:buFont typeface="Arial"/>
              <a:buNone/>
            </a:pPr>
            <a:r>
              <a:rPr b="1" lang="en-US" sz="600"/>
              <a:t>лактация; секрециясы</a:t>
            </a:r>
            <a:endParaRPr b="1" sz="600"/>
          </a:p>
          <a:p>
            <a:pPr indent="0" lvl="0" marL="0" marR="0" rtl="0" algn="l">
              <a:lnSpc>
                <a:spcPct val="100000"/>
              </a:lnSpc>
              <a:spcBef>
                <a:spcPts val="0"/>
              </a:spcBef>
              <a:spcAft>
                <a:spcPts val="0"/>
              </a:spcAft>
              <a:buClr>
                <a:schemeClr val="dk1"/>
              </a:buClr>
              <a:buSzPts val="1100"/>
              <a:buFont typeface="Arial"/>
              <a:buNone/>
            </a:pPr>
            <a:r>
              <a:rPr b="1" lang="en-US" sz="600"/>
              <a:t>жыныстық гормондар (</a:t>
            </a:r>
            <a:endParaRPr b="1" sz="600"/>
          </a:p>
          <a:p>
            <a:pPr indent="0" lvl="0" marL="0" marR="0" rtl="0" algn="l">
              <a:lnSpc>
                <a:spcPct val="100000"/>
              </a:lnSpc>
              <a:spcBef>
                <a:spcPts val="0"/>
              </a:spcBef>
              <a:spcAft>
                <a:spcPts val="0"/>
              </a:spcAft>
              <a:buClr>
                <a:srgbClr val="000000"/>
              </a:buClr>
              <a:buSzPts val="600"/>
              <a:buFont typeface="Arial"/>
              <a:buNone/>
            </a:pPr>
            <a:r>
              <a:t/>
            </a:r>
            <a:endParaRPr b="1" sz="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grpSp>
        <p:nvGrpSpPr>
          <p:cNvPr id="1270" name="Google Shape;1270;p48"/>
          <p:cNvGrpSpPr/>
          <p:nvPr/>
        </p:nvGrpSpPr>
        <p:grpSpPr>
          <a:xfrm>
            <a:off x="42742" y="-13269"/>
            <a:ext cx="2981285" cy="685804"/>
            <a:chOff x="0" y="0"/>
            <a:chExt cx="2981283" cy="685803"/>
          </a:xfrm>
        </p:grpSpPr>
        <p:pic>
          <p:nvPicPr>
            <p:cNvPr descr="Рисунок 7" id="1271" name="Google Shape;1271;p48"/>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1272" name="Google Shape;1272;p48"/>
            <p:cNvSpPr txBox="1"/>
            <p:nvPr/>
          </p:nvSpPr>
          <p:spPr>
            <a:xfrm>
              <a:off x="0" y="115570"/>
              <a:ext cx="2213529" cy="454659"/>
            </a:xfrm>
            <a:prstGeom prst="rect">
              <a:avLst/>
            </a:prstGeom>
            <a:noFill/>
            <a:ln>
              <a:noFill/>
            </a:ln>
          </p:spPr>
          <p:txBody>
            <a:bodyPr anchorCtr="0" anchor="t"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273" name="Google Shape;1273;p48"/>
          <p:cNvSpPr txBox="1"/>
          <p:nvPr>
            <p:ph idx="4294967295" type="title"/>
          </p:nvPr>
        </p:nvSpPr>
        <p:spPr>
          <a:xfrm>
            <a:off x="1120576" y="1997819"/>
            <a:ext cx="7479904" cy="3720554"/>
          </a:xfrm>
          <a:prstGeom prst="rect">
            <a:avLst/>
          </a:prstGeom>
          <a:noFill/>
          <a:ln>
            <a:noFill/>
          </a:ln>
        </p:spPr>
        <p:txBody>
          <a:bodyPr anchorCtr="0" anchor="ctr" bIns="45700" lIns="45700" spcFirstLastPara="1" rIns="45700" wrap="square" tIns="45700">
            <a:normAutofit fontScale="90000"/>
          </a:bodyPr>
          <a:lstStyle/>
          <a:p>
            <a:pPr indent="0" lvl="0" marL="0" rtl="0" algn="just">
              <a:lnSpc>
                <a:spcPct val="100000"/>
              </a:lnSpc>
              <a:spcBef>
                <a:spcPts val="0"/>
              </a:spcBef>
              <a:spcAft>
                <a:spcPts val="0"/>
              </a:spcAft>
              <a:buClr>
                <a:srgbClr val="000000"/>
              </a:buClr>
              <a:buSzPct val="100000"/>
              <a:buFont typeface="Arial"/>
              <a:buNone/>
            </a:pPr>
            <a:r>
              <a:rPr lang="en-US" sz="3387"/>
              <a:t>Гипогликемиялық (қандағы глюкоза деңгейі төмен) науқасқа апельсин шырыны ішуге берілді. Бұл қандағы глюкоза деңгейін қалай жоғарылататынын түсіндіріңіз және оған қатысатын мүшелер жүйесін атаңыз?</a:t>
            </a:r>
            <a:endParaRPr/>
          </a:p>
          <a:p>
            <a:pPr indent="0" lvl="0" marL="0" rtl="0" algn="just">
              <a:lnSpc>
                <a:spcPct val="100000"/>
              </a:lnSpc>
              <a:spcBef>
                <a:spcPts val="0"/>
              </a:spcBef>
              <a:spcAft>
                <a:spcPts val="0"/>
              </a:spcAft>
              <a:buClr>
                <a:srgbClr val="000000"/>
              </a:buClr>
              <a:buSzPct val="100000"/>
              <a:buFont typeface="Arial"/>
              <a:buNone/>
            </a:pPr>
            <a:r>
              <a:t/>
            </a:r>
            <a:endParaRPr sz="3387"/>
          </a:p>
        </p:txBody>
      </p:sp>
      <p:grpSp>
        <p:nvGrpSpPr>
          <p:cNvPr id="1274" name="Google Shape;1274;p48"/>
          <p:cNvGrpSpPr/>
          <p:nvPr/>
        </p:nvGrpSpPr>
        <p:grpSpPr>
          <a:xfrm>
            <a:off x="782628" y="998715"/>
            <a:ext cx="778509" cy="799923"/>
            <a:chOff x="-1" y="-1"/>
            <a:chExt cx="778508" cy="799922"/>
          </a:xfrm>
        </p:grpSpPr>
        <p:sp>
          <p:nvSpPr>
            <p:cNvPr id="1275" name="Google Shape;1275;p48"/>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276" name="Google Shape;1276;p48"/>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277" name="Google Shape;1277;p48"/>
            <p:cNvGrpSpPr/>
            <p:nvPr/>
          </p:nvGrpSpPr>
          <p:grpSpPr>
            <a:xfrm>
              <a:off x="112866" y="115956"/>
              <a:ext cx="552894" cy="568042"/>
              <a:chOff x="-1" y="-1"/>
              <a:chExt cx="552893" cy="568041"/>
            </a:xfrm>
          </p:grpSpPr>
          <p:sp>
            <p:nvSpPr>
              <p:cNvPr id="1278" name="Google Shape;1278;p48"/>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279" name="Google Shape;1279;p48"/>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4"/>
                                        </p:tgtEl>
                                        <p:attrNameLst>
                                          <p:attrName>style.visibility</p:attrName>
                                        </p:attrNameLst>
                                      </p:cBhvr>
                                      <p:to>
                                        <p:strVal val="visible"/>
                                      </p:to>
                                    </p:set>
                                    <p:anim calcmode="lin" valueType="num">
                                      <p:cBhvr additive="base">
                                        <p:cTn dur="300"/>
                                        <p:tgtEl>
                                          <p:spTgt spid="1274"/>
                                        </p:tgtEl>
                                        <p:attrNameLst>
                                          <p:attrName>ppt_w</p:attrName>
                                        </p:attrNameLst>
                                      </p:cBhvr>
                                      <p:tavLst>
                                        <p:tav fmla="" tm="0">
                                          <p:val>
                                            <p:strVal val="0"/>
                                          </p:val>
                                        </p:tav>
                                        <p:tav fmla="" tm="100000">
                                          <p:val>
                                            <p:strVal val="#ppt_w"/>
                                          </p:val>
                                        </p:tav>
                                      </p:tavLst>
                                    </p:anim>
                                    <p:anim calcmode="lin" valueType="num">
                                      <p:cBhvr additive="base">
                                        <p:cTn dur="300"/>
                                        <p:tgtEl>
                                          <p:spTgt spid="12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txBox="1"/>
          <p:nvPr>
            <p:ph idx="12" type="sldNum"/>
          </p:nvPr>
        </p:nvSpPr>
        <p:spPr>
          <a:xfrm>
            <a:off x="8483776" y="6245225"/>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89" name="Google Shape;89;p4"/>
          <p:cNvSpPr txBox="1"/>
          <p:nvPr>
            <p:ph idx="4294967295" type="title"/>
          </p:nvPr>
        </p:nvSpPr>
        <p:spPr>
          <a:xfrm>
            <a:off x="1207451" y="236537"/>
            <a:ext cx="7803209" cy="762001"/>
          </a:xfrm>
          <a:prstGeom prst="rect">
            <a:avLst/>
          </a:prstGeom>
          <a:noFill/>
          <a:ln>
            <a:noFill/>
          </a:ln>
        </p:spPr>
        <p:txBody>
          <a:bodyPr anchorCtr="0" anchor="ctr" bIns="45700" lIns="45700" spcFirstLastPara="1" rIns="45700" wrap="square" tIns="45700">
            <a:normAutofit fontScale="90000"/>
          </a:bodyPr>
          <a:lstStyle/>
          <a:p>
            <a:pPr indent="0" lvl="0" marL="0" marR="0" rtl="0" algn="l">
              <a:lnSpc>
                <a:spcPct val="100000"/>
              </a:lnSpc>
              <a:spcBef>
                <a:spcPts val="0"/>
              </a:spcBef>
              <a:spcAft>
                <a:spcPts val="0"/>
              </a:spcAft>
              <a:buClr>
                <a:srgbClr val="000000"/>
              </a:buClr>
              <a:buSzPct val="100000"/>
              <a:buFont typeface="Arial"/>
              <a:buNone/>
            </a:pPr>
            <a:r>
              <a:rPr lang="en-US" sz="2332"/>
              <a:t>Неліктен оқулықтарда келтірілген адам анатомиясы әр адамның анатомиясына сәйкес келе бермейді?</a:t>
            </a:r>
            <a:endParaRPr/>
          </a:p>
        </p:txBody>
      </p:sp>
      <p:sp>
        <p:nvSpPr>
          <p:cNvPr id="90" name="Google Shape;90;p4"/>
          <p:cNvSpPr txBox="1"/>
          <p:nvPr/>
        </p:nvSpPr>
        <p:spPr>
          <a:xfrm>
            <a:off x="579119" y="5780087"/>
            <a:ext cx="1355067"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a:t>
            </a:r>
            <a:r>
              <a:rPr b="0" i="0" lang="en-US" sz="2000" u="none" cap="none" strike="noStrike">
                <a:solidFill>
                  <a:srgbClr val="000000"/>
                </a:solidFill>
                <a:latin typeface="Arial"/>
                <a:ea typeface="Arial"/>
                <a:cs typeface="Arial"/>
                <a:sym typeface="Arial"/>
              </a:rPr>
              <a:t> </a:t>
            </a:r>
            <a:r>
              <a:rPr b="0" i="0" lang="en-US" sz="2200" u="none" cap="none" strike="noStrike">
                <a:solidFill>
                  <a:srgbClr val="000000"/>
                </a:solidFill>
                <a:latin typeface="Arial"/>
                <a:ea typeface="Arial"/>
                <a:cs typeface="Arial"/>
                <a:sym typeface="Arial"/>
              </a:rPr>
              <a:t>1.8</a:t>
            </a:r>
            <a:endParaRPr/>
          </a:p>
        </p:txBody>
      </p:sp>
      <p:pic>
        <p:nvPicPr>
          <p:cNvPr descr="sal25693_0108" id="91" name="Google Shape;91;p4"/>
          <p:cNvPicPr preferRelativeResize="0"/>
          <p:nvPr/>
        </p:nvPicPr>
        <p:blipFill rotWithShape="1">
          <a:blip r:embed="rId3">
            <a:alphaModFix/>
          </a:blip>
          <a:srcRect b="0" l="0" r="0" t="0"/>
          <a:stretch/>
        </p:blipFill>
        <p:spPr>
          <a:xfrm>
            <a:off x="1934177" y="3759200"/>
            <a:ext cx="4674600" cy="2852750"/>
          </a:xfrm>
          <a:prstGeom prst="rect">
            <a:avLst/>
          </a:prstGeom>
          <a:noFill/>
          <a:ln>
            <a:noFill/>
          </a:ln>
        </p:spPr>
      </p:pic>
      <p:sp>
        <p:nvSpPr>
          <p:cNvPr id="92" name="Google Shape;92;p4"/>
          <p:cNvSpPr txBox="1"/>
          <p:nvPr/>
        </p:nvSpPr>
        <p:spPr>
          <a:xfrm>
            <a:off x="4046537" y="6670675"/>
            <a:ext cx="1470045"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Variations in branches of the aorta</a:t>
            </a:r>
            <a:endParaRPr/>
          </a:p>
        </p:txBody>
      </p:sp>
      <p:sp>
        <p:nvSpPr>
          <p:cNvPr id="93" name="Google Shape;93;p4"/>
          <p:cNvSpPr txBox="1"/>
          <p:nvPr/>
        </p:nvSpPr>
        <p:spPr>
          <a:xfrm>
            <a:off x="2914650" y="4883150"/>
            <a:ext cx="318989"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Normal</a:t>
            </a:r>
            <a:endParaRPr/>
          </a:p>
        </p:txBody>
      </p:sp>
      <p:sp>
        <p:nvSpPr>
          <p:cNvPr id="94" name="Google Shape;94;p4"/>
          <p:cNvSpPr txBox="1"/>
          <p:nvPr/>
        </p:nvSpPr>
        <p:spPr>
          <a:xfrm>
            <a:off x="2914650" y="6402387"/>
            <a:ext cx="31898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Normal</a:t>
            </a:r>
            <a:endParaRPr/>
          </a:p>
        </p:txBody>
      </p:sp>
      <p:sp>
        <p:nvSpPr>
          <p:cNvPr id="95" name="Google Shape;95;p4"/>
          <p:cNvSpPr txBox="1"/>
          <p:nvPr/>
        </p:nvSpPr>
        <p:spPr>
          <a:xfrm>
            <a:off x="3935412" y="5327650"/>
            <a:ext cx="57605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Pelvic kidney</a:t>
            </a:r>
            <a:endParaRPr/>
          </a:p>
        </p:txBody>
      </p:sp>
      <p:sp>
        <p:nvSpPr>
          <p:cNvPr id="96" name="Google Shape;96;p4"/>
          <p:cNvSpPr txBox="1"/>
          <p:nvPr/>
        </p:nvSpPr>
        <p:spPr>
          <a:xfrm>
            <a:off x="5108575" y="5327650"/>
            <a:ext cx="778508"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Horseshoe kidney</a:t>
            </a:r>
            <a:endParaRPr/>
          </a:p>
        </p:txBody>
      </p:sp>
      <p:sp>
        <p:nvSpPr>
          <p:cNvPr id="97" name="Google Shape;97;p4"/>
          <p:cNvSpPr txBox="1"/>
          <p:nvPr/>
        </p:nvSpPr>
        <p:spPr>
          <a:xfrm>
            <a:off x="1528444" y="3625850"/>
            <a:ext cx="6087111" cy="1651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pic>
        <p:nvPicPr>
          <p:cNvPr descr="6f4814ef-d02d-4945-ff87-ee4952ce0751.png" id="98" name="Google Shape;98;p4"/>
          <p:cNvPicPr preferRelativeResize="0"/>
          <p:nvPr/>
        </p:nvPicPr>
        <p:blipFill rotWithShape="1">
          <a:blip r:embed="rId4">
            <a:alphaModFix/>
          </a:blip>
          <a:srcRect b="0" l="0" r="0" t="0"/>
          <a:stretch/>
        </p:blipFill>
        <p:spPr>
          <a:xfrm>
            <a:off x="392325" y="1077991"/>
            <a:ext cx="3839741" cy="2468406"/>
          </a:xfrm>
          <a:prstGeom prst="rect">
            <a:avLst/>
          </a:prstGeom>
          <a:noFill/>
          <a:ln>
            <a:noFill/>
          </a:ln>
        </p:spPr>
      </p:pic>
      <p:pic>
        <p:nvPicPr>
          <p:cNvPr descr="Screen Shot 2022-01-22 at 20.01.48.png" id="99" name="Google Shape;99;p4"/>
          <p:cNvPicPr preferRelativeResize="0"/>
          <p:nvPr/>
        </p:nvPicPr>
        <p:blipFill rotWithShape="1">
          <a:blip r:embed="rId5">
            <a:alphaModFix/>
          </a:blip>
          <a:srcRect b="0" l="0" r="0" t="0"/>
          <a:stretch/>
        </p:blipFill>
        <p:spPr>
          <a:xfrm>
            <a:off x="4375217" y="1077991"/>
            <a:ext cx="4588205" cy="1664748"/>
          </a:xfrm>
          <a:prstGeom prst="rect">
            <a:avLst/>
          </a:prstGeom>
          <a:noFill/>
          <a:ln>
            <a:noFill/>
          </a:ln>
        </p:spPr>
      </p:pic>
      <p:pic>
        <p:nvPicPr>
          <p:cNvPr descr="Screen Shot 2022-01-22 at 21.20.36.png" id="100" name="Google Shape;100;p4"/>
          <p:cNvPicPr preferRelativeResize="0"/>
          <p:nvPr/>
        </p:nvPicPr>
        <p:blipFill rotWithShape="1">
          <a:blip r:embed="rId6">
            <a:alphaModFix/>
          </a:blip>
          <a:srcRect b="0" l="0" r="0" t="0"/>
          <a:stretch/>
        </p:blipFill>
        <p:spPr>
          <a:xfrm>
            <a:off x="6484193" y="2955541"/>
            <a:ext cx="2716540" cy="3346169"/>
          </a:xfrm>
          <a:prstGeom prst="rect">
            <a:avLst/>
          </a:prstGeom>
          <a:noFill/>
          <a:ln>
            <a:noFill/>
          </a:ln>
        </p:spPr>
      </p:pic>
      <p:grpSp>
        <p:nvGrpSpPr>
          <p:cNvPr id="101" name="Google Shape;101;p4"/>
          <p:cNvGrpSpPr/>
          <p:nvPr/>
        </p:nvGrpSpPr>
        <p:grpSpPr>
          <a:xfrm>
            <a:off x="312728" y="198615"/>
            <a:ext cx="778509" cy="799923"/>
            <a:chOff x="-1" y="-1"/>
            <a:chExt cx="778508" cy="799922"/>
          </a:xfrm>
        </p:grpSpPr>
        <p:sp>
          <p:nvSpPr>
            <p:cNvPr id="102" name="Google Shape;102;p4"/>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03" name="Google Shape;103;p4"/>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04" name="Google Shape;104;p4"/>
            <p:cNvGrpSpPr/>
            <p:nvPr/>
          </p:nvGrpSpPr>
          <p:grpSpPr>
            <a:xfrm>
              <a:off x="112866" y="115956"/>
              <a:ext cx="552894" cy="568042"/>
              <a:chOff x="-1" y="-1"/>
              <a:chExt cx="552893" cy="568041"/>
            </a:xfrm>
          </p:grpSpPr>
          <p:sp>
            <p:nvSpPr>
              <p:cNvPr id="105" name="Google Shape;105;p4"/>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06" name="Google Shape;106;p4"/>
              <p:cNvPicPr preferRelativeResize="0"/>
              <p:nvPr/>
            </p:nvPicPr>
            <p:blipFill rotWithShape="1">
              <a:blip r:embed="rId7">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300"/>
                                        <p:tgtEl>
                                          <p:spTgt spid="101"/>
                                        </p:tgtEl>
                                        <p:attrNameLst>
                                          <p:attrName>ppt_w</p:attrName>
                                        </p:attrNameLst>
                                      </p:cBhvr>
                                      <p:tavLst>
                                        <p:tav fmla="" tm="0">
                                          <p:val>
                                            <p:strVal val="0"/>
                                          </p:val>
                                        </p:tav>
                                        <p:tav fmla="" tm="100000">
                                          <p:val>
                                            <p:strVal val="#ppt_w"/>
                                          </p:val>
                                        </p:tav>
                                      </p:tavLst>
                                    </p:anim>
                                    <p:anim calcmode="lin" valueType="num">
                                      <p:cBhvr additive="base">
                                        <p:cTn dur="300"/>
                                        <p:tgtEl>
                                          <p:spTgt spid="10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49"/>
          <p:cNvSpPr/>
          <p:nvPr/>
        </p:nvSpPr>
        <p:spPr>
          <a:xfrm>
            <a:off x="-4175" y="2344559"/>
            <a:ext cx="9152350" cy="216888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1285" name="Google Shape;1285;p49"/>
          <p:cNvSpPr txBox="1"/>
          <p:nvPr/>
        </p:nvSpPr>
        <p:spPr>
          <a:xfrm>
            <a:off x="1178135" y="2491282"/>
            <a:ext cx="7101138" cy="1054511"/>
          </a:xfrm>
          <a:prstGeom prst="rect">
            <a:avLst/>
          </a:prstGeom>
          <a:noFill/>
          <a:ln>
            <a:noFill/>
          </a:ln>
        </p:spPr>
        <p:txBody>
          <a:bodyPr anchorCtr="0" anchor="ctr" bIns="38125" lIns="38125" spcFirstLastPara="1" rIns="38125" wrap="square" tIns="38125">
            <a:spAutoFit/>
          </a:bodyPr>
          <a:lstStyle/>
          <a:p>
            <a:pPr indent="-444500" lvl="0" marL="403278"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Post-test:10 min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4"/>
                                        </p:tgtEl>
                                        <p:attrNameLst>
                                          <p:attrName>style.visibility</p:attrName>
                                        </p:attrNameLst>
                                      </p:cBhvr>
                                      <p:to>
                                        <p:strVal val="visible"/>
                                      </p:to>
                                    </p:set>
                                    <p:animEffect filter="fade" transition="in">
                                      <p:cBhvr>
                                        <p:cTn dur="500"/>
                                        <p:tgtEl>
                                          <p:spTgt spid="1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pSp>
        <p:nvGrpSpPr>
          <p:cNvPr id="111" name="Google Shape;111;p5"/>
          <p:cNvGrpSpPr/>
          <p:nvPr/>
        </p:nvGrpSpPr>
        <p:grpSpPr>
          <a:xfrm>
            <a:off x="42742" y="-13269"/>
            <a:ext cx="2981285" cy="685804"/>
            <a:chOff x="0" y="0"/>
            <a:chExt cx="2981283" cy="685803"/>
          </a:xfrm>
        </p:grpSpPr>
        <p:pic>
          <p:nvPicPr>
            <p:cNvPr descr="Рисунок 7" id="112" name="Google Shape;112;p5"/>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113" name="Google Shape;113;p5"/>
            <p:cNvSpPr txBox="1"/>
            <p:nvPr/>
          </p:nvSpPr>
          <p:spPr>
            <a:xfrm>
              <a:off x="0" y="115570"/>
              <a:ext cx="2213529" cy="454659"/>
            </a:xfrm>
            <a:prstGeom prst="rect">
              <a:avLst/>
            </a:prstGeom>
            <a:noFill/>
            <a:ln>
              <a:noFill/>
            </a:ln>
          </p:spPr>
          <p:txBody>
            <a:bodyPr anchorCtr="0" anchor="t"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14" name="Google Shape;114;p5"/>
          <p:cNvSpPr txBox="1"/>
          <p:nvPr>
            <p:ph idx="4294967295" type="title"/>
          </p:nvPr>
        </p:nvSpPr>
        <p:spPr>
          <a:xfrm>
            <a:off x="1120576" y="1997820"/>
            <a:ext cx="7479904" cy="3720553"/>
          </a:xfrm>
          <a:prstGeom prst="rect">
            <a:avLst/>
          </a:prstGeom>
          <a:noFill/>
          <a:ln>
            <a:noFill/>
          </a:ln>
        </p:spPr>
        <p:txBody>
          <a:bodyPr anchorCtr="0" anchor="ctr" bIns="45700" lIns="45700" spcFirstLastPara="1" rIns="45700" wrap="square" tIns="45700">
            <a:normAutofit/>
          </a:bodyPr>
          <a:lstStyle/>
          <a:p>
            <a:pPr indent="0" lvl="0" marL="0" rtl="0" algn="just">
              <a:lnSpc>
                <a:spcPct val="100000"/>
              </a:lnSpc>
              <a:spcBef>
                <a:spcPts val="0"/>
              </a:spcBef>
              <a:spcAft>
                <a:spcPts val="0"/>
              </a:spcAft>
              <a:buClr>
                <a:srgbClr val="000000"/>
              </a:buClr>
              <a:buSzPts val="2112"/>
              <a:buFont typeface="Arial"/>
              <a:buNone/>
            </a:pPr>
            <a:r>
              <a:rPr lang="en-US" sz="2112"/>
              <a:t>Тізе буындарын алмастыратын хирург-ортопед үшін анатомия немесе физиология саласындағы маман болуы маңыздырақ па?</a:t>
            </a:r>
            <a:endParaRPr sz="2112"/>
          </a:p>
          <a:p>
            <a:pPr indent="0" lvl="0" marL="0" rtl="0" algn="just">
              <a:lnSpc>
                <a:spcPct val="100000"/>
              </a:lnSpc>
              <a:spcBef>
                <a:spcPts val="0"/>
              </a:spcBef>
              <a:spcAft>
                <a:spcPts val="0"/>
              </a:spcAft>
              <a:buClr>
                <a:srgbClr val="000000"/>
              </a:buClr>
              <a:buSzPts val="2112"/>
              <a:buFont typeface="Arial"/>
              <a:buNone/>
            </a:pPr>
            <a:r>
              <a:t/>
            </a:r>
            <a:endParaRPr sz="2112"/>
          </a:p>
          <a:p>
            <a:pPr indent="0" lvl="0" marL="0" rtl="0" algn="just">
              <a:lnSpc>
                <a:spcPct val="100000"/>
              </a:lnSpc>
              <a:spcBef>
                <a:spcPts val="0"/>
              </a:spcBef>
              <a:spcAft>
                <a:spcPts val="0"/>
              </a:spcAft>
              <a:buClr>
                <a:srgbClr val="000000"/>
              </a:buClr>
              <a:buSzPts val="2112"/>
              <a:buFont typeface="Arial"/>
              <a:buNone/>
            </a:pPr>
            <a:r>
              <a:rPr lang="en-US" sz="2112"/>
              <a:t>Неліктен бұлай ойлайсыз?</a:t>
            </a:r>
            <a:endParaRPr sz="2112"/>
          </a:p>
          <a:p>
            <a:pPr indent="0" lvl="0" marL="0" rtl="0" algn="just">
              <a:lnSpc>
                <a:spcPct val="100000"/>
              </a:lnSpc>
              <a:spcBef>
                <a:spcPts val="0"/>
              </a:spcBef>
              <a:spcAft>
                <a:spcPts val="0"/>
              </a:spcAft>
              <a:buClr>
                <a:srgbClr val="000000"/>
              </a:buClr>
              <a:buSzPts val="2112"/>
              <a:buFont typeface="Arial"/>
              <a:buNone/>
            </a:pPr>
            <a:r>
              <a:t/>
            </a:r>
            <a:endParaRPr sz="2112"/>
          </a:p>
          <a:p>
            <a:pPr indent="0" lvl="0" marL="0" rtl="0" algn="just">
              <a:lnSpc>
                <a:spcPct val="100000"/>
              </a:lnSpc>
              <a:spcBef>
                <a:spcPts val="0"/>
              </a:spcBef>
              <a:spcAft>
                <a:spcPts val="0"/>
              </a:spcAft>
              <a:buClr>
                <a:srgbClr val="000000"/>
              </a:buClr>
              <a:buSzPts val="2112"/>
              <a:buFont typeface="Arial"/>
              <a:buNone/>
            </a:pPr>
            <a:r>
              <a:rPr lang="en-US" sz="2112"/>
              <a:t>Өкпедегі қатерлі ісіктерді емдейтін онколог туралы не айтасыз?</a:t>
            </a:r>
            <a:endParaRPr/>
          </a:p>
          <a:p>
            <a:pPr indent="0" lvl="0" marL="0" rtl="0" algn="just">
              <a:lnSpc>
                <a:spcPct val="100000"/>
              </a:lnSpc>
              <a:spcBef>
                <a:spcPts val="0"/>
              </a:spcBef>
              <a:spcAft>
                <a:spcPts val="0"/>
              </a:spcAft>
              <a:buClr>
                <a:srgbClr val="000000"/>
              </a:buClr>
              <a:buSzPts val="2112"/>
              <a:buFont typeface="Arial"/>
              <a:buNone/>
            </a:pPr>
            <a:r>
              <a:t/>
            </a:r>
            <a:endParaRPr sz="2112"/>
          </a:p>
          <a:p>
            <a:pPr indent="0" lvl="0" marL="0" rtl="0" algn="just">
              <a:lnSpc>
                <a:spcPct val="100000"/>
              </a:lnSpc>
              <a:spcBef>
                <a:spcPts val="0"/>
              </a:spcBef>
              <a:spcAft>
                <a:spcPts val="0"/>
              </a:spcAft>
              <a:buClr>
                <a:srgbClr val="000000"/>
              </a:buClr>
              <a:buSzPts val="2112"/>
              <a:buFont typeface="Arial"/>
              <a:buNone/>
            </a:pPr>
            <a:r>
              <a:rPr lang="en-US" sz="2112"/>
              <a:t>Неліктен анатомия және физиология стоматология үшін маңызды?</a:t>
            </a:r>
            <a:endParaRPr sz="2112"/>
          </a:p>
        </p:txBody>
      </p:sp>
      <p:grpSp>
        <p:nvGrpSpPr>
          <p:cNvPr id="115" name="Google Shape;115;p5"/>
          <p:cNvGrpSpPr/>
          <p:nvPr/>
        </p:nvGrpSpPr>
        <p:grpSpPr>
          <a:xfrm>
            <a:off x="782628" y="998715"/>
            <a:ext cx="778509" cy="799923"/>
            <a:chOff x="-1" y="-1"/>
            <a:chExt cx="778508" cy="799922"/>
          </a:xfrm>
        </p:grpSpPr>
        <p:sp>
          <p:nvSpPr>
            <p:cNvPr id="116" name="Google Shape;116;p5"/>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17" name="Google Shape;117;p5"/>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18" name="Google Shape;118;p5"/>
            <p:cNvGrpSpPr/>
            <p:nvPr/>
          </p:nvGrpSpPr>
          <p:grpSpPr>
            <a:xfrm>
              <a:off x="112866" y="115956"/>
              <a:ext cx="552894" cy="568042"/>
              <a:chOff x="-1" y="-1"/>
              <a:chExt cx="552893" cy="568041"/>
            </a:xfrm>
          </p:grpSpPr>
          <p:sp>
            <p:nvSpPr>
              <p:cNvPr id="119" name="Google Shape;119;p5"/>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20" name="Google Shape;120;p5"/>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300"/>
                                        <p:tgtEl>
                                          <p:spTgt spid="115"/>
                                        </p:tgtEl>
                                        <p:attrNameLst>
                                          <p:attrName>ppt_w</p:attrName>
                                        </p:attrNameLst>
                                      </p:cBhvr>
                                      <p:tavLst>
                                        <p:tav fmla="" tm="0">
                                          <p:val>
                                            <p:strVal val="0"/>
                                          </p:val>
                                        </p:tav>
                                        <p:tav fmla="" tm="100000">
                                          <p:val>
                                            <p:strVal val="#ppt_w"/>
                                          </p:val>
                                        </p:tav>
                                      </p:tavLst>
                                    </p:anim>
                                    <p:anim calcmode="lin" valueType="num">
                                      <p:cBhvr additive="base">
                                        <p:cTn dur="300"/>
                                        <p:tgtEl>
                                          <p:spTgt spid="1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idx="12" type="sldNum"/>
          </p:nvPr>
        </p:nvSpPr>
        <p:spPr>
          <a:xfrm>
            <a:off x="8483776" y="6245225"/>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26" name="Google Shape;126;p6"/>
          <p:cNvSpPr txBox="1"/>
          <p:nvPr>
            <p:ph idx="4294967295" type="title"/>
          </p:nvPr>
        </p:nvSpPr>
        <p:spPr>
          <a:xfrm>
            <a:off x="1974130" y="123409"/>
            <a:ext cx="5195740" cy="639615"/>
          </a:xfrm>
          <a:prstGeom prst="rect">
            <a:avLst/>
          </a:prstGeom>
          <a:noFill/>
          <a:ln>
            <a:noFill/>
          </a:ln>
        </p:spPr>
        <p:txBody>
          <a:bodyPr anchorCtr="0" anchor="ctr" bIns="45700" lIns="45700" spcFirstLastPara="1" rIns="45700" wrap="square" tIns="45700">
            <a:normAutofit fontScale="90000"/>
          </a:bodyPr>
          <a:lstStyle/>
          <a:p>
            <a:pPr indent="0" lvl="0" marL="0" marR="0" rtl="0" algn="ctr">
              <a:lnSpc>
                <a:spcPct val="100000"/>
              </a:lnSpc>
              <a:spcBef>
                <a:spcPts val="0"/>
              </a:spcBef>
              <a:spcAft>
                <a:spcPts val="0"/>
              </a:spcAft>
              <a:buClr>
                <a:srgbClr val="000000"/>
              </a:buClr>
              <a:buSzPct val="100000"/>
              <a:buFont typeface="Arial"/>
              <a:buNone/>
            </a:pPr>
            <a:r>
              <a:rPr lang="en-US" sz="3916"/>
              <a:t>Гомеостаз</a:t>
            </a:r>
            <a:endParaRPr/>
          </a:p>
        </p:txBody>
      </p:sp>
      <p:sp>
        <p:nvSpPr>
          <p:cNvPr id="127" name="Google Shape;127;p6"/>
          <p:cNvSpPr txBox="1"/>
          <p:nvPr>
            <p:ph idx="4294967295" type="body"/>
          </p:nvPr>
        </p:nvSpPr>
        <p:spPr>
          <a:xfrm>
            <a:off x="204043" y="1058788"/>
            <a:ext cx="8913714" cy="4740424"/>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lang="en-US" sz="2800"/>
              <a:t>Гомеостаз - </a:t>
            </a:r>
            <a:r>
              <a:rPr b="0" lang="en-US" sz="2000"/>
              <a:t>организмнің өзгерістерді анықтау, оған қарсы тұратын механизмдерді белсендіру және сол арқылы салыстырмалы түрде тұрақты ішкі жағдайларды сақтау қабілеті</a:t>
            </a:r>
            <a:endParaRPr b="0" sz="1600"/>
          </a:p>
        </p:txBody>
      </p:sp>
      <p:pic>
        <p:nvPicPr>
          <p:cNvPr descr="sal25693_0111" id="128" name="Google Shape;128;p6"/>
          <p:cNvPicPr preferRelativeResize="0"/>
          <p:nvPr/>
        </p:nvPicPr>
        <p:blipFill rotWithShape="1">
          <a:blip r:embed="rId3">
            <a:alphaModFix/>
          </a:blip>
          <a:srcRect b="0" l="0" r="0" t="0"/>
          <a:stretch/>
        </p:blipFill>
        <p:spPr>
          <a:xfrm>
            <a:off x="906462" y="2124074"/>
            <a:ext cx="2474734" cy="3271987"/>
          </a:xfrm>
          <a:prstGeom prst="rect">
            <a:avLst/>
          </a:prstGeom>
          <a:noFill/>
          <a:ln>
            <a:noFill/>
          </a:ln>
        </p:spPr>
      </p:pic>
      <p:sp>
        <p:nvSpPr>
          <p:cNvPr id="129" name="Google Shape;129;p6"/>
          <p:cNvSpPr txBox="1"/>
          <p:nvPr/>
        </p:nvSpPr>
        <p:spPr>
          <a:xfrm>
            <a:off x="2830275" y="3063875"/>
            <a:ext cx="17691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Қан дененің жоғарғы бөлігінен төмен қарай бағытталып гомеостаздық дисбаланс орнайды</a:t>
            </a:r>
            <a:endParaRPr/>
          </a:p>
        </p:txBody>
      </p:sp>
      <p:sp>
        <p:nvSpPr>
          <p:cNvPr id="130" name="Google Shape;130;p6"/>
          <p:cNvSpPr txBox="1"/>
          <p:nvPr/>
        </p:nvSpPr>
        <p:spPr>
          <a:xfrm>
            <a:off x="2868548" y="4612650"/>
            <a:ext cx="17691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Жүректің жоғары аймағындағы барорецепторлар АҚҚ төмендеуін ескреді</a:t>
            </a:r>
            <a:endParaRPr/>
          </a:p>
        </p:txBody>
      </p:sp>
      <p:sp>
        <p:nvSpPr>
          <p:cNvPr id="131" name="Google Shape;131;p6"/>
          <p:cNvSpPr txBox="1"/>
          <p:nvPr/>
        </p:nvSpPr>
        <p:spPr>
          <a:xfrm>
            <a:off x="1978025" y="7167562"/>
            <a:ext cx="1645159" cy="2502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Baroreceptors send signals</a:t>
            </a:r>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to cardiac center of brainstem</a:t>
            </a:r>
            <a:endParaRPr/>
          </a:p>
        </p:txBody>
      </p:sp>
      <p:sp>
        <p:nvSpPr>
          <p:cNvPr id="132" name="Google Shape;132;p6"/>
          <p:cNvSpPr txBox="1"/>
          <p:nvPr/>
        </p:nvSpPr>
        <p:spPr>
          <a:xfrm>
            <a:off x="155482" y="2844075"/>
            <a:ext cx="1302000" cy="69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900"/>
              <a:t>қан қысымы көтеріледі</a:t>
            </a:r>
            <a:endParaRPr b="1" sz="900"/>
          </a:p>
          <a:p>
            <a:pPr indent="0" lvl="0" marL="0" marR="0" rtl="0" algn="l">
              <a:lnSpc>
                <a:spcPct val="100000"/>
              </a:lnSpc>
              <a:spcBef>
                <a:spcPts val="0"/>
              </a:spcBef>
              <a:spcAft>
                <a:spcPts val="0"/>
              </a:spcAft>
              <a:buClr>
                <a:schemeClr val="dk1"/>
              </a:buClr>
              <a:buSzPts val="1100"/>
              <a:buFont typeface="Arial"/>
              <a:buNone/>
            </a:pPr>
            <a:r>
              <a:rPr b="1" lang="en-US" sz="900"/>
              <a:t>қалыптыға; гомеостаз</a:t>
            </a:r>
            <a:endParaRPr b="1" sz="900"/>
          </a:p>
          <a:p>
            <a:pPr indent="0" lvl="0" marL="0" marR="0" rtl="0" algn="l">
              <a:lnSpc>
                <a:spcPct val="100000"/>
              </a:lnSpc>
              <a:spcBef>
                <a:spcPts val="0"/>
              </a:spcBef>
              <a:spcAft>
                <a:spcPts val="0"/>
              </a:spcAft>
              <a:buClr>
                <a:schemeClr val="dk1"/>
              </a:buClr>
              <a:buSzPts val="1100"/>
              <a:buFont typeface="Arial"/>
              <a:buNone/>
            </a:pPr>
            <a:r>
              <a:rPr b="1" lang="en-US" sz="900"/>
              <a:t>қалпына келтіріледі</a:t>
            </a:r>
            <a:endParaRPr b="1" sz="900"/>
          </a:p>
          <a:p>
            <a:pPr indent="0" lvl="0" marL="0" marR="0" rtl="0" algn="l">
              <a:lnSpc>
                <a:spcPct val="100000"/>
              </a:lnSpc>
              <a:spcBef>
                <a:spcPts val="0"/>
              </a:spcBef>
              <a:spcAft>
                <a:spcPts val="0"/>
              </a:spcAft>
              <a:buClr>
                <a:srgbClr val="000000"/>
              </a:buClr>
              <a:buSzPts val="900"/>
              <a:buFont typeface="Arial"/>
              <a:buNone/>
            </a:pPr>
            <a:r>
              <a:t/>
            </a:r>
            <a:endParaRPr b="1" sz="900"/>
          </a:p>
        </p:txBody>
      </p:sp>
      <p:sp>
        <p:nvSpPr>
          <p:cNvPr id="133" name="Google Shape;133;p6"/>
          <p:cNvSpPr txBox="1"/>
          <p:nvPr/>
        </p:nvSpPr>
        <p:spPr>
          <a:xfrm>
            <a:off x="1794383" y="2894012"/>
            <a:ext cx="6990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Ер кісі төсектен тұрды</a:t>
            </a:r>
            <a:endParaRPr/>
          </a:p>
        </p:txBody>
      </p:sp>
      <p:sp>
        <p:nvSpPr>
          <p:cNvPr id="134" name="Google Shape;134;p6"/>
          <p:cNvSpPr txBox="1"/>
          <p:nvPr/>
        </p:nvSpPr>
        <p:spPr>
          <a:xfrm>
            <a:off x="233362" y="4447870"/>
            <a:ext cx="11817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Жүрек орталығы жүрек соғуын тездетеді</a:t>
            </a:r>
            <a:r>
              <a:rPr b="1" i="0" lang="en-US" sz="900" u="none" cap="none" strike="noStrike">
                <a:solidFill>
                  <a:srgbClr val="000000"/>
                </a:solidFill>
                <a:latin typeface="Arial"/>
                <a:ea typeface="Arial"/>
                <a:cs typeface="Arial"/>
                <a:sym typeface="Arial"/>
              </a:rPr>
              <a:t>at</a:t>
            </a:r>
            <a:endParaRPr/>
          </a:p>
        </p:txBody>
      </p:sp>
      <p:sp>
        <p:nvSpPr>
          <p:cNvPr id="135" name="Google Shape;135;p6"/>
          <p:cNvSpPr txBox="1"/>
          <p:nvPr/>
        </p:nvSpPr>
        <p:spPr>
          <a:xfrm>
            <a:off x="1321250" y="5342900"/>
            <a:ext cx="2301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lang="en-US" sz="900"/>
              <a:t>Барорецкпторлар ми бағанындағы жүрек орталығына сигнал жібереді</a:t>
            </a:r>
            <a:endParaRPr/>
          </a:p>
        </p:txBody>
      </p:sp>
      <p:pic>
        <p:nvPicPr>
          <p:cNvPr descr="sal25693_0110" id="136" name="Google Shape;136;p6"/>
          <p:cNvPicPr preferRelativeResize="0"/>
          <p:nvPr/>
        </p:nvPicPr>
        <p:blipFill rotWithShape="1">
          <a:blip r:embed="rId4">
            <a:alphaModFix/>
          </a:blip>
          <a:srcRect b="0" l="0" r="0" t="0"/>
          <a:stretch/>
        </p:blipFill>
        <p:spPr>
          <a:xfrm>
            <a:off x="5529262" y="2844080"/>
            <a:ext cx="2738438" cy="2730501"/>
          </a:xfrm>
          <a:prstGeom prst="rect">
            <a:avLst/>
          </a:prstGeom>
          <a:noFill/>
          <a:ln>
            <a:noFill/>
          </a:ln>
        </p:spPr>
      </p:pic>
      <p:sp>
        <p:nvSpPr>
          <p:cNvPr id="137" name="Google Shape;137;p6"/>
          <p:cNvSpPr txBox="1"/>
          <p:nvPr/>
        </p:nvSpPr>
        <p:spPr>
          <a:xfrm>
            <a:off x="5537200" y="4820517"/>
            <a:ext cx="247998"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Time</a:t>
            </a:r>
            <a:endParaRPr/>
          </a:p>
        </p:txBody>
      </p:sp>
      <p:sp>
        <p:nvSpPr>
          <p:cNvPr id="138" name="Google Shape;138;p6"/>
          <p:cNvSpPr txBox="1"/>
          <p:nvPr/>
        </p:nvSpPr>
        <p:spPr>
          <a:xfrm>
            <a:off x="7718425" y="2704380"/>
            <a:ext cx="40294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Sweating</a:t>
            </a:r>
            <a:endParaRPr/>
          </a:p>
        </p:txBody>
      </p:sp>
      <p:sp>
        <p:nvSpPr>
          <p:cNvPr id="139" name="Google Shape;139;p6"/>
          <p:cNvSpPr txBox="1"/>
          <p:nvPr/>
        </p:nvSpPr>
        <p:spPr>
          <a:xfrm>
            <a:off x="7797800" y="4075980"/>
            <a:ext cx="39295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Set point</a:t>
            </a:r>
            <a:endParaRPr/>
          </a:p>
        </p:txBody>
      </p:sp>
      <p:sp>
        <p:nvSpPr>
          <p:cNvPr id="140" name="Google Shape;140;p6"/>
          <p:cNvSpPr txBox="1"/>
          <p:nvPr/>
        </p:nvSpPr>
        <p:spPr>
          <a:xfrm>
            <a:off x="5975350" y="4426817"/>
            <a:ext cx="72902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Vasoconstriction</a:t>
            </a:r>
            <a:endParaRPr/>
          </a:p>
        </p:txBody>
      </p:sp>
      <p:sp>
        <p:nvSpPr>
          <p:cNvPr id="141" name="Google Shape;141;p6"/>
          <p:cNvSpPr txBox="1"/>
          <p:nvPr/>
        </p:nvSpPr>
        <p:spPr>
          <a:xfrm>
            <a:off x="7027862" y="3696567"/>
            <a:ext cx="53633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Vasodilation</a:t>
            </a:r>
            <a:endParaRPr/>
          </a:p>
        </p:txBody>
      </p:sp>
      <p:sp>
        <p:nvSpPr>
          <p:cNvPr id="142" name="Google Shape;142;p6"/>
          <p:cNvSpPr txBox="1"/>
          <p:nvPr/>
        </p:nvSpPr>
        <p:spPr>
          <a:xfrm>
            <a:off x="5168900" y="4485555"/>
            <a:ext cx="334789"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36.5°C</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(97.7°F)</a:t>
            </a:r>
            <a:endParaRPr/>
          </a:p>
        </p:txBody>
      </p:sp>
      <p:sp>
        <p:nvSpPr>
          <p:cNvPr id="143" name="Google Shape;143;p6"/>
          <p:cNvSpPr txBox="1"/>
          <p:nvPr/>
        </p:nvSpPr>
        <p:spPr>
          <a:xfrm>
            <a:off x="5168900" y="3996605"/>
            <a:ext cx="334789"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37.0°C</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(98.6°F)</a:t>
            </a:r>
            <a:endParaRPr/>
          </a:p>
        </p:txBody>
      </p:sp>
      <p:sp>
        <p:nvSpPr>
          <p:cNvPr id="144" name="Google Shape;144;p6"/>
          <p:cNvSpPr txBox="1"/>
          <p:nvPr/>
        </p:nvSpPr>
        <p:spPr>
          <a:xfrm>
            <a:off x="5168900" y="3479080"/>
            <a:ext cx="334789" cy="1748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37.5°C</a:t>
            </a:r>
            <a:endParaRPr/>
          </a:p>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(99.5°F)</a:t>
            </a:r>
            <a:endParaRPr/>
          </a:p>
        </p:txBody>
      </p:sp>
      <p:sp>
        <p:nvSpPr>
          <p:cNvPr id="145" name="Google Shape;145;p6"/>
          <p:cNvSpPr txBox="1"/>
          <p:nvPr/>
        </p:nvSpPr>
        <p:spPr>
          <a:xfrm rot="-5400000">
            <a:off x="4271317" y="3921692"/>
            <a:ext cx="1501451" cy="22698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Core body temperature</a:t>
            </a:r>
            <a:endParaRPr/>
          </a:p>
        </p:txBody>
      </p:sp>
      <p:sp>
        <p:nvSpPr>
          <p:cNvPr id="146" name="Google Shape;146;p6"/>
          <p:cNvSpPr txBox="1"/>
          <p:nvPr/>
        </p:nvSpPr>
        <p:spPr>
          <a:xfrm>
            <a:off x="446197" y="5587280"/>
            <a:ext cx="8664900" cy="767700"/>
          </a:xfrm>
          <a:prstGeom prst="rect">
            <a:avLst/>
          </a:prstGeom>
          <a:noFill/>
          <a:ln>
            <a:noFill/>
          </a:ln>
        </p:spPr>
        <p:txBody>
          <a:bodyPr anchorCtr="0" anchor="ctr" bIns="50800" lIns="50800" spcFirstLastPara="1" rIns="50800" wrap="square" tIns="50800">
            <a:spAutoFit/>
          </a:bodyPr>
          <a:lstStyle/>
          <a:p>
            <a:pPr indent="-293914" lvl="0" marL="293914" marR="0" rtl="0" algn="l">
              <a:lnSpc>
                <a:spcPct val="90000"/>
              </a:lnSpc>
              <a:spcBef>
                <a:spcPts val="0"/>
              </a:spcBef>
              <a:spcAft>
                <a:spcPts val="0"/>
              </a:spcAft>
              <a:buClr>
                <a:srgbClr val="000000"/>
              </a:buClr>
              <a:buSzPts val="2400"/>
              <a:buFont typeface="Arial"/>
              <a:buChar char="•"/>
            </a:pPr>
            <a:r>
              <a:rPr lang="en-US" sz="2400"/>
              <a:t>Гомеостаздың теріс кері байланыс циклдерімен және жиі оң кері байланыс циклдерімен реттелетінін түсіндіріңіз.</a:t>
            </a:r>
            <a:endParaRPr/>
          </a:p>
        </p:txBody>
      </p:sp>
      <p:grpSp>
        <p:nvGrpSpPr>
          <p:cNvPr id="147" name="Google Shape;147;p6"/>
          <p:cNvGrpSpPr/>
          <p:nvPr/>
        </p:nvGrpSpPr>
        <p:grpSpPr>
          <a:xfrm>
            <a:off x="-30172" y="5571451"/>
            <a:ext cx="778509" cy="799923"/>
            <a:chOff x="-1" y="-1"/>
            <a:chExt cx="778508" cy="799922"/>
          </a:xfrm>
        </p:grpSpPr>
        <p:sp>
          <p:nvSpPr>
            <p:cNvPr id="148" name="Google Shape;148;p6"/>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49" name="Google Shape;149;p6"/>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50" name="Google Shape;150;p6"/>
            <p:cNvGrpSpPr/>
            <p:nvPr/>
          </p:nvGrpSpPr>
          <p:grpSpPr>
            <a:xfrm>
              <a:off x="112866" y="115956"/>
              <a:ext cx="552894" cy="568042"/>
              <a:chOff x="-1" y="-1"/>
              <a:chExt cx="552893" cy="568041"/>
            </a:xfrm>
          </p:grpSpPr>
          <p:sp>
            <p:nvSpPr>
              <p:cNvPr id="151" name="Google Shape;151;p6"/>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52" name="Google Shape;152;p6"/>
              <p:cNvPicPr preferRelativeResize="0"/>
              <p:nvPr/>
            </p:nvPicPr>
            <p:blipFill rotWithShape="1">
              <a:blip r:embed="rId5">
                <a:alphaModFix/>
              </a:blip>
              <a:srcRect b="0" l="0" r="0" t="0"/>
              <a:stretch/>
            </p:blipFill>
            <p:spPr>
              <a:xfrm>
                <a:off x="2" y="-1"/>
                <a:ext cx="552890" cy="568041"/>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300"/>
                                        <p:tgtEl>
                                          <p:spTgt spid="147"/>
                                        </p:tgtEl>
                                        <p:attrNameLst>
                                          <p:attrName>ppt_w</p:attrName>
                                        </p:attrNameLst>
                                      </p:cBhvr>
                                      <p:tavLst>
                                        <p:tav fmla="" tm="0">
                                          <p:val>
                                            <p:strVal val="0"/>
                                          </p:val>
                                        </p:tav>
                                        <p:tav fmla="" tm="100000">
                                          <p:val>
                                            <p:strVal val="#ppt_w"/>
                                          </p:val>
                                        </p:tav>
                                      </p:tavLst>
                                    </p:anim>
                                    <p:anim calcmode="lin" valueType="num">
                                      <p:cBhvr additive="base">
                                        <p:cTn dur="300"/>
                                        <p:tgtEl>
                                          <p:spTgt spid="1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idx="12" type="sldNum"/>
          </p:nvPr>
        </p:nvSpPr>
        <p:spPr>
          <a:xfrm>
            <a:off x="8483776" y="6245225"/>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58" name="Google Shape;158;p7"/>
          <p:cNvSpPr txBox="1"/>
          <p:nvPr>
            <p:ph idx="4294967295" type="title"/>
          </p:nvPr>
        </p:nvSpPr>
        <p:spPr>
          <a:xfrm>
            <a:off x="457200" y="-1"/>
            <a:ext cx="8229600" cy="1143002"/>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000000"/>
              </a:buClr>
              <a:buSzPct val="100000"/>
              <a:buFont typeface="Arial"/>
              <a:buNone/>
            </a:pPr>
            <a:r>
              <a:rPr lang="en-US"/>
              <a:t>Теріс кері байланыс циклдері</a:t>
            </a:r>
            <a:endParaRPr/>
          </a:p>
        </p:txBody>
      </p:sp>
      <p:sp>
        <p:nvSpPr>
          <p:cNvPr id="159" name="Google Shape;159;p7"/>
          <p:cNvSpPr txBox="1"/>
          <p:nvPr>
            <p:ph idx="4294967295" type="body"/>
          </p:nvPr>
        </p:nvSpPr>
        <p:spPr>
          <a:xfrm>
            <a:off x="457200" y="968375"/>
            <a:ext cx="8229600" cy="2189163"/>
          </a:xfrm>
          <a:prstGeom prst="rect">
            <a:avLst/>
          </a:prstGeom>
          <a:noFill/>
          <a:ln>
            <a:noFill/>
          </a:ln>
        </p:spPr>
        <p:txBody>
          <a:bodyPr anchorCtr="0" anchor="t" bIns="45700" lIns="45700" spcFirstLastPara="1" rIns="45700" wrap="square" tIns="45700">
            <a:normAutofit fontScale="92500" lnSpcReduction="20000"/>
          </a:bodyPr>
          <a:lstStyle/>
          <a:p>
            <a:pPr indent="-308267" lvl="0" marL="318897" rtl="0" algn="l">
              <a:lnSpc>
                <a:spcPct val="90000"/>
              </a:lnSpc>
              <a:spcBef>
                <a:spcPts val="0"/>
              </a:spcBef>
              <a:spcAft>
                <a:spcPts val="0"/>
              </a:spcAft>
              <a:buClr>
                <a:srgbClr val="000000"/>
              </a:buClr>
              <a:buSzPct val="100000"/>
              <a:buFont typeface="Arial"/>
              <a:buChar char="•"/>
            </a:pPr>
            <a:r>
              <a:rPr lang="en-US" sz="2232"/>
              <a:t>Дене өзгерісті сезеді және оны кері қайтару механизмдерін іске қосады - динамикалық тепе-теңдік</a:t>
            </a:r>
            <a:endParaRPr sz="1860"/>
          </a:p>
          <a:p>
            <a:pPr indent="-147637" lvl="1" marL="690943" rtl="0" algn="l">
              <a:lnSpc>
                <a:spcPct val="90000"/>
              </a:lnSpc>
              <a:spcBef>
                <a:spcPts val="0"/>
              </a:spcBef>
              <a:spcAft>
                <a:spcPts val="0"/>
              </a:spcAft>
              <a:buClr>
                <a:srgbClr val="000000"/>
              </a:buClr>
              <a:buSzPct val="100000"/>
              <a:buFont typeface="Arial"/>
              <a:buNone/>
            </a:pPr>
            <a:r>
              <a:t/>
            </a:r>
            <a:endParaRPr sz="1860"/>
          </a:p>
          <a:p>
            <a:pPr indent="-308267" lvl="0" marL="318897" rtl="0" algn="l">
              <a:lnSpc>
                <a:spcPct val="90000"/>
              </a:lnSpc>
              <a:spcBef>
                <a:spcPts val="500"/>
              </a:spcBef>
              <a:spcAft>
                <a:spcPts val="0"/>
              </a:spcAft>
              <a:buClr>
                <a:srgbClr val="000000"/>
              </a:buClr>
              <a:buSzPct val="100000"/>
              <a:buFont typeface="Arial"/>
              <a:buChar char="•"/>
            </a:pPr>
            <a:r>
              <a:rPr lang="en-US" sz="2232"/>
              <a:t>айнымалы мәнді белгіленген нүктеге жақын ұстау — дене өзгерісті сезіп, тұрақтылықты сақтау үшін оны жоққа шығаратын немесе кері қайтаратын механизмдерді іске қосатын процесс</a:t>
            </a:r>
            <a:endParaRPr sz="1860">
              <a:solidFill>
                <a:srgbClr val="003366"/>
              </a:solidFill>
            </a:endParaRPr>
          </a:p>
          <a:p>
            <a:pPr indent="-232145" lvl="0" marL="238789" rtl="0" algn="l">
              <a:lnSpc>
                <a:spcPct val="100000"/>
              </a:lnSpc>
              <a:spcBef>
                <a:spcPts val="300"/>
              </a:spcBef>
              <a:spcAft>
                <a:spcPts val="0"/>
              </a:spcAft>
              <a:buClr>
                <a:srgbClr val="003366"/>
              </a:buClr>
              <a:buSzPct val="75000"/>
              <a:buFont typeface="Arial"/>
              <a:buChar char="●"/>
            </a:pPr>
            <a:r>
              <a:rPr lang="en-US" sz="1860">
                <a:solidFill>
                  <a:srgbClr val="003366"/>
                </a:solidFill>
              </a:rPr>
              <a:t>Теріс кері байланыс денсаулықты сақтаудың негізгі механизмі болып табылады.</a:t>
            </a:r>
            <a:endParaRPr/>
          </a:p>
        </p:txBody>
      </p:sp>
      <p:sp>
        <p:nvSpPr>
          <p:cNvPr id="160" name="Google Shape;160;p7"/>
          <p:cNvSpPr txBox="1"/>
          <p:nvPr/>
        </p:nvSpPr>
        <p:spPr>
          <a:xfrm>
            <a:off x="6141720" y="6172200"/>
            <a:ext cx="1517512"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1.12</a:t>
            </a:r>
            <a:endParaRPr/>
          </a:p>
        </p:txBody>
      </p:sp>
      <p:pic>
        <p:nvPicPr>
          <p:cNvPr descr="Screen Shot 2022-01-22 at 22.30.07.png" id="161" name="Google Shape;161;p7"/>
          <p:cNvPicPr preferRelativeResize="0"/>
          <p:nvPr/>
        </p:nvPicPr>
        <p:blipFill rotWithShape="1">
          <a:blip r:embed="rId3">
            <a:alphaModFix/>
          </a:blip>
          <a:srcRect b="0" l="0" r="0" t="0"/>
          <a:stretch/>
        </p:blipFill>
        <p:spPr>
          <a:xfrm>
            <a:off x="1240581" y="3202451"/>
            <a:ext cx="6224428" cy="35581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idx="12" type="sldNum"/>
          </p:nvPr>
        </p:nvSpPr>
        <p:spPr>
          <a:xfrm>
            <a:off x="8483776" y="6245225"/>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t>‹#›</a:t>
            </a:fld>
            <a:endParaRPr/>
          </a:p>
        </p:txBody>
      </p:sp>
      <p:sp>
        <p:nvSpPr>
          <p:cNvPr id="167" name="Google Shape;167;p8"/>
          <p:cNvSpPr txBox="1"/>
          <p:nvPr>
            <p:ph idx="4294967295" type="title"/>
          </p:nvPr>
        </p:nvSpPr>
        <p:spPr>
          <a:xfrm>
            <a:off x="457200" y="-1"/>
            <a:ext cx="8229600" cy="114300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Arial"/>
              <a:buNone/>
            </a:pPr>
            <a:r>
              <a:rPr lang="en-US"/>
              <a:t>Оң кері байланыс циклдері</a:t>
            </a:r>
            <a:endParaRPr/>
          </a:p>
        </p:txBody>
      </p:sp>
      <p:sp>
        <p:nvSpPr>
          <p:cNvPr id="168" name="Google Shape;168;p8"/>
          <p:cNvSpPr txBox="1"/>
          <p:nvPr>
            <p:ph idx="4294967295" type="body"/>
          </p:nvPr>
        </p:nvSpPr>
        <p:spPr>
          <a:xfrm>
            <a:off x="517525" y="1120775"/>
            <a:ext cx="8229600" cy="2189163"/>
          </a:xfrm>
          <a:prstGeom prst="rect">
            <a:avLst/>
          </a:prstGeom>
          <a:noFill/>
          <a:ln>
            <a:noFill/>
          </a:ln>
        </p:spPr>
        <p:txBody>
          <a:bodyPr anchorCtr="0" anchor="t" bIns="45700" lIns="45700" spcFirstLastPara="1" rIns="45700" wrap="square" tIns="45700">
            <a:normAutofit fontScale="92500" lnSpcReduction="20000"/>
          </a:bodyPr>
          <a:lstStyle/>
          <a:p>
            <a:pPr indent="-331470" lvl="0" marL="342900" rtl="0" algn="l">
              <a:lnSpc>
                <a:spcPct val="90000"/>
              </a:lnSpc>
              <a:spcBef>
                <a:spcPts val="0"/>
              </a:spcBef>
              <a:spcAft>
                <a:spcPts val="0"/>
              </a:spcAft>
              <a:buClr>
                <a:srgbClr val="000000"/>
              </a:buClr>
              <a:buSzPct val="100000"/>
              <a:buFont typeface="Arial"/>
              <a:buChar char="•"/>
            </a:pPr>
            <a:r>
              <a:rPr lang="en-US" sz="2400"/>
              <a:t>Өзін-өзі күшейтетін цикл</a:t>
            </a:r>
            <a:endParaRPr sz="2400"/>
          </a:p>
          <a:p>
            <a:pPr indent="0" lvl="0" marL="342900" rtl="0" algn="l">
              <a:lnSpc>
                <a:spcPct val="90000"/>
              </a:lnSpc>
              <a:spcBef>
                <a:spcPts val="0"/>
              </a:spcBef>
              <a:spcAft>
                <a:spcPts val="0"/>
              </a:spcAft>
              <a:buNone/>
            </a:pPr>
            <a:r>
              <a:t/>
            </a:r>
            <a:endParaRPr sz="2400"/>
          </a:p>
          <a:p>
            <a:pPr indent="-276225" lvl="1" marL="742950" rtl="0" algn="l">
              <a:lnSpc>
                <a:spcPct val="90000"/>
              </a:lnSpc>
              <a:spcBef>
                <a:spcPts val="0"/>
              </a:spcBef>
              <a:spcAft>
                <a:spcPts val="0"/>
              </a:spcAft>
              <a:buSzPct val="100000"/>
              <a:buChar char="–"/>
            </a:pPr>
            <a:r>
              <a:rPr b="0" lang="en-US" sz="2000"/>
              <a:t>сол бағытта үлкен өзгерістерге әкеледі</a:t>
            </a:r>
            <a:endParaRPr b="0" sz="2000"/>
          </a:p>
          <a:p>
            <a:pPr indent="-276225" lvl="1" marL="742950" rtl="0" algn="l">
              <a:lnSpc>
                <a:spcPct val="90000"/>
              </a:lnSpc>
              <a:spcBef>
                <a:spcPts val="0"/>
              </a:spcBef>
              <a:spcAft>
                <a:spcPts val="0"/>
              </a:spcAft>
              <a:buSzPct val="100000"/>
              <a:buChar char="–"/>
            </a:pPr>
            <a:r>
              <a:rPr b="0" lang="en-US" sz="2000"/>
              <a:t>кері байланыс циклі қайталанады - өзгерту көбірек өзгерістерді тудырады</a:t>
            </a:r>
            <a:endParaRPr b="0" sz="2000"/>
          </a:p>
          <a:p>
            <a:pPr indent="-158750" lvl="1" marL="742950" rtl="0" algn="l">
              <a:lnSpc>
                <a:spcPct val="90000"/>
              </a:lnSpc>
              <a:spcBef>
                <a:spcPts val="0"/>
              </a:spcBef>
              <a:spcAft>
                <a:spcPts val="0"/>
              </a:spcAft>
              <a:buClr>
                <a:srgbClr val="000000"/>
              </a:buClr>
              <a:buSzPct val="100000"/>
              <a:buFont typeface="Arial"/>
              <a:buNone/>
            </a:pPr>
            <a:r>
              <a:t/>
            </a:r>
            <a:endParaRPr b="0" sz="2000"/>
          </a:p>
          <a:p>
            <a:pPr indent="-331470" lvl="0" marL="342900" rtl="0" algn="l">
              <a:lnSpc>
                <a:spcPct val="90000"/>
              </a:lnSpc>
              <a:spcBef>
                <a:spcPts val="500"/>
              </a:spcBef>
              <a:spcAft>
                <a:spcPts val="0"/>
              </a:spcAft>
              <a:buClr>
                <a:srgbClr val="000000"/>
              </a:buClr>
              <a:buSzPct val="100000"/>
              <a:buFont typeface="Arial"/>
              <a:buChar char="•"/>
            </a:pPr>
            <a:r>
              <a:rPr lang="en-US" sz="2400"/>
              <a:t>Жылдам өзгерістер жасаудың қалыпты тәсілі</a:t>
            </a:r>
            <a:endParaRPr/>
          </a:p>
          <a:p>
            <a:pPr indent="-276225" lvl="1" marL="742950" rtl="0" algn="l">
              <a:lnSpc>
                <a:spcPct val="90000"/>
              </a:lnSpc>
              <a:spcBef>
                <a:spcPts val="0"/>
              </a:spcBef>
              <a:spcAft>
                <a:spcPts val="0"/>
              </a:spcAft>
              <a:buClr>
                <a:srgbClr val="000000"/>
              </a:buClr>
              <a:buSzPct val="100000"/>
              <a:buFont typeface="Arial"/>
              <a:buChar char="–"/>
            </a:pPr>
            <a:r>
              <a:rPr b="0" lang="en-US" sz="2000"/>
              <a:t>босану, қанның ұюы, ақуыздың қорытылуы, қызба, жүйке сигналдарының генерациясы кезінде пайда болады</a:t>
            </a:r>
            <a:endParaRPr/>
          </a:p>
        </p:txBody>
      </p:sp>
      <p:pic>
        <p:nvPicPr>
          <p:cNvPr descr="sal25693_0112" id="169" name="Google Shape;169;p8"/>
          <p:cNvPicPr preferRelativeResize="0"/>
          <p:nvPr/>
        </p:nvPicPr>
        <p:blipFill rotWithShape="1">
          <a:blip r:embed="rId3">
            <a:alphaModFix/>
          </a:blip>
          <a:srcRect b="0" l="0" r="0" t="0"/>
          <a:stretch/>
        </p:blipFill>
        <p:spPr>
          <a:xfrm>
            <a:off x="1392237" y="3500437"/>
            <a:ext cx="4557713" cy="3322638"/>
          </a:xfrm>
          <a:prstGeom prst="rect">
            <a:avLst/>
          </a:prstGeom>
          <a:noFill/>
          <a:ln>
            <a:noFill/>
          </a:ln>
        </p:spPr>
      </p:pic>
      <p:sp>
        <p:nvSpPr>
          <p:cNvPr id="170" name="Google Shape;170;p8"/>
          <p:cNvSpPr txBox="1"/>
          <p:nvPr/>
        </p:nvSpPr>
        <p:spPr>
          <a:xfrm>
            <a:off x="2414587" y="5507037"/>
            <a:ext cx="941637" cy="2282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Head of fetus</a:t>
            </a:r>
            <a:endParaRPr/>
          </a:p>
          <a:p>
            <a:pPr indent="0" lvl="0" marL="0" marR="0" rtl="0" algn="l">
              <a:lnSpc>
                <a:spcPct val="100000"/>
              </a:lnSpc>
              <a:spcBef>
                <a:spcPts val="40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pushes against cervix</a:t>
            </a:r>
            <a:endParaRPr/>
          </a:p>
        </p:txBody>
      </p:sp>
      <p:sp>
        <p:nvSpPr>
          <p:cNvPr id="171" name="Google Shape;171;p8"/>
          <p:cNvSpPr txBox="1"/>
          <p:nvPr/>
        </p:nvSpPr>
        <p:spPr>
          <a:xfrm>
            <a:off x="1431925" y="4500562"/>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Open Sans"/>
              <a:buNone/>
            </a:pPr>
            <a:r>
              <a:rPr b="1" i="0" lang="en-US" sz="700" u="none" cap="none" strike="noStrike">
                <a:solidFill>
                  <a:srgbClr val="000000"/>
                </a:solidFill>
                <a:latin typeface="Open Sans"/>
                <a:ea typeface="Open Sans"/>
                <a:cs typeface="Open Sans"/>
                <a:sym typeface="Open Sans"/>
              </a:rPr>
              <a:t>2</a:t>
            </a:r>
            <a:endParaRPr/>
          </a:p>
        </p:txBody>
      </p:sp>
      <p:sp>
        <p:nvSpPr>
          <p:cNvPr id="172" name="Google Shape;172;p8"/>
          <p:cNvSpPr txBox="1"/>
          <p:nvPr/>
        </p:nvSpPr>
        <p:spPr>
          <a:xfrm>
            <a:off x="2570162" y="3700462"/>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Open Sans"/>
              <a:buNone/>
            </a:pPr>
            <a:r>
              <a:rPr b="1" i="0" lang="en-US" sz="700" u="none" cap="none" strike="noStrike">
                <a:solidFill>
                  <a:srgbClr val="000000"/>
                </a:solidFill>
                <a:latin typeface="Open Sans"/>
                <a:ea typeface="Open Sans"/>
                <a:cs typeface="Open Sans"/>
                <a:sym typeface="Open Sans"/>
              </a:rPr>
              <a:t>3</a:t>
            </a:r>
            <a:endParaRPr/>
          </a:p>
        </p:txBody>
      </p:sp>
      <p:sp>
        <p:nvSpPr>
          <p:cNvPr id="173" name="Google Shape;173;p8"/>
          <p:cNvSpPr txBox="1"/>
          <p:nvPr/>
        </p:nvSpPr>
        <p:spPr>
          <a:xfrm>
            <a:off x="3376612" y="4298950"/>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Open Sans"/>
              <a:buNone/>
            </a:pPr>
            <a:r>
              <a:rPr b="1" i="0" lang="en-US" sz="700" u="none" cap="none" strike="noStrike">
                <a:solidFill>
                  <a:srgbClr val="000000"/>
                </a:solidFill>
                <a:latin typeface="Open Sans"/>
                <a:ea typeface="Open Sans"/>
                <a:cs typeface="Open Sans"/>
                <a:sym typeface="Open Sans"/>
              </a:rPr>
              <a:t>4</a:t>
            </a:r>
            <a:endParaRPr/>
          </a:p>
        </p:txBody>
      </p:sp>
      <p:sp>
        <p:nvSpPr>
          <p:cNvPr id="174" name="Google Shape;174;p8"/>
          <p:cNvSpPr txBox="1"/>
          <p:nvPr/>
        </p:nvSpPr>
        <p:spPr>
          <a:xfrm>
            <a:off x="2328862" y="5491162"/>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Open Sans"/>
              <a:buNone/>
            </a:pPr>
            <a:r>
              <a:rPr b="1" i="0" lang="en-US" sz="700" u="none" cap="none" strike="noStrike">
                <a:solidFill>
                  <a:srgbClr val="000000"/>
                </a:solidFill>
                <a:latin typeface="Open Sans"/>
                <a:ea typeface="Open Sans"/>
                <a:cs typeface="Open Sans"/>
                <a:sym typeface="Open Sans"/>
              </a:rPr>
              <a:t>1</a:t>
            </a:r>
            <a:endParaRPr/>
          </a:p>
        </p:txBody>
      </p:sp>
      <p:sp>
        <p:nvSpPr>
          <p:cNvPr id="175" name="Google Shape;175;p8"/>
          <p:cNvSpPr txBox="1"/>
          <p:nvPr/>
        </p:nvSpPr>
        <p:spPr>
          <a:xfrm>
            <a:off x="3079750" y="4398962"/>
            <a:ext cx="1178601" cy="3704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Oxytocin stimulates uterine</a:t>
            </a:r>
            <a:endParaRPr/>
          </a:p>
          <a:p>
            <a:pPr indent="0" lvl="0" marL="0" marR="0" rtl="0" algn="l">
              <a:lnSpc>
                <a:spcPct val="100000"/>
              </a:lnSpc>
              <a:spcBef>
                <a:spcPts val="40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contractions and pushes</a:t>
            </a:r>
            <a:endParaRPr/>
          </a:p>
          <a:p>
            <a:pPr indent="0" lvl="0" marL="0" marR="0" rtl="0" algn="l">
              <a:lnSpc>
                <a:spcPct val="100000"/>
              </a:lnSpc>
              <a:spcBef>
                <a:spcPts val="40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fetus toward cervix</a:t>
            </a:r>
            <a:endParaRPr/>
          </a:p>
        </p:txBody>
      </p:sp>
      <p:sp>
        <p:nvSpPr>
          <p:cNvPr id="176" name="Google Shape;176;p8"/>
          <p:cNvSpPr txBox="1"/>
          <p:nvPr/>
        </p:nvSpPr>
        <p:spPr>
          <a:xfrm>
            <a:off x="1519237" y="4503737"/>
            <a:ext cx="669901" cy="5127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Nerve impulses</a:t>
            </a:r>
            <a:endParaRPr/>
          </a:p>
          <a:p>
            <a:pPr indent="0" lvl="0" marL="0" marR="0" rtl="0" algn="l">
              <a:lnSpc>
                <a:spcPct val="100000"/>
              </a:lnSpc>
              <a:spcBef>
                <a:spcPts val="40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from cervix</a:t>
            </a:r>
            <a:endParaRPr/>
          </a:p>
          <a:p>
            <a:pPr indent="0" lvl="0" marL="0" marR="0" rtl="0" algn="l">
              <a:lnSpc>
                <a:spcPct val="100000"/>
              </a:lnSpc>
              <a:spcBef>
                <a:spcPts val="40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Transmitted</a:t>
            </a:r>
            <a:endParaRPr/>
          </a:p>
          <a:p>
            <a:pPr indent="0" lvl="0" marL="0" marR="0" rtl="0" algn="l">
              <a:lnSpc>
                <a:spcPct val="100000"/>
              </a:lnSpc>
              <a:spcBef>
                <a:spcPts val="40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to brain</a:t>
            </a:r>
            <a:endParaRPr/>
          </a:p>
        </p:txBody>
      </p:sp>
      <p:sp>
        <p:nvSpPr>
          <p:cNvPr id="177" name="Google Shape;177;p8"/>
          <p:cNvSpPr txBox="1"/>
          <p:nvPr/>
        </p:nvSpPr>
        <p:spPr>
          <a:xfrm>
            <a:off x="2671762" y="3705225"/>
            <a:ext cx="733755" cy="37047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Brain stimulates</a:t>
            </a:r>
            <a:endParaRPr/>
          </a:p>
          <a:p>
            <a:pPr indent="0" lvl="0" marL="0" marR="0" rtl="0" algn="l">
              <a:lnSpc>
                <a:spcPct val="100000"/>
              </a:lnSpc>
              <a:spcBef>
                <a:spcPts val="40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pituitary gland to</a:t>
            </a:r>
            <a:endParaRPr/>
          </a:p>
          <a:p>
            <a:pPr indent="0" lvl="0" marL="0" marR="0" rtl="0" algn="l">
              <a:lnSpc>
                <a:spcPct val="100000"/>
              </a:lnSpc>
              <a:spcBef>
                <a:spcPts val="40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secrete oxytocin</a:t>
            </a:r>
            <a:endParaRPr/>
          </a:p>
        </p:txBody>
      </p:sp>
      <p:sp>
        <p:nvSpPr>
          <p:cNvPr id="178" name="Google Shape;178;p8"/>
          <p:cNvSpPr txBox="1"/>
          <p:nvPr/>
        </p:nvSpPr>
        <p:spPr>
          <a:xfrm>
            <a:off x="1569719" y="3363912"/>
            <a:ext cx="3832861" cy="16514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179" name="Google Shape;179;p8"/>
          <p:cNvSpPr txBox="1"/>
          <p:nvPr/>
        </p:nvSpPr>
        <p:spPr>
          <a:xfrm>
            <a:off x="6141720" y="6172200"/>
            <a:ext cx="1517512"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1.12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